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Zdeněk Mucha</a:t>
            </a:r>
            <a:br>
              <a:rPr lang="cs-CZ" sz="2200" dirty="0"/>
            </a:br>
            <a:r>
              <a:rPr lang="cs-CZ" sz="2200" dirty="0"/>
              <a:t>Název a číslo metodického materiálu:		Zeměpisná šifra, 871</a:t>
            </a:r>
            <a:br>
              <a:rPr lang="cs-CZ" sz="2200" dirty="0"/>
            </a:br>
            <a:r>
              <a:rPr lang="cs-CZ" sz="2200" dirty="0"/>
              <a:t>Datum využití metodického materiálu:		1.12.2021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2D8821E2-0B9A-4F0B-9A18-D53788532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70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59E3B911-D34B-42F3-9AE3-E58F08192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2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C09E31A6-7DC4-47F9-8988-001ED5975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97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9AC92CCD-A327-4FC6-97D6-8ECE81729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05FE8519-B81F-45D2-A372-63B5782F8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E801CF5A-33D1-47A8-AA31-08044EDC6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AF2BCC12-EA0F-4E06-87F1-AA4A73757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6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9AC53AB1-162B-4387-91B7-05504BC7D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96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70D8118F-1044-4B0A-9107-00EAD06B9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12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3ACBF8B2-E794-424A-AAD0-E77AC9A66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28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355E7BE5-F0FB-4A65-9D4B-AE7B8C33D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8110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204</TotalTime>
  <Words>109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Zdeněk Mucha Název a číslo metodického materiálu:  Zeměpisná šifra, 871 Datum využití metodického materiálu:  1.12.2021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Pavel Dvořák</cp:lastModifiedBy>
  <cp:revision>19</cp:revision>
  <dcterms:created xsi:type="dcterms:W3CDTF">2021-01-11T18:59:36Z</dcterms:created>
  <dcterms:modified xsi:type="dcterms:W3CDTF">2023-03-15T08:33:52Z</dcterms:modified>
</cp:coreProperties>
</file>