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20.12.2022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Lenka Marešová</a:t>
            </a:r>
            <a:br>
              <a:rPr lang="cs-CZ" sz="2200" dirty="0"/>
            </a:br>
            <a:r>
              <a:rPr lang="cs-CZ" sz="2200" dirty="0"/>
              <a:t>Název a číslo metodického materiálu:		Jezera východní Afriky, 2336</a:t>
            </a:r>
            <a:br>
              <a:rPr lang="cs-CZ" sz="2200" dirty="0"/>
            </a:br>
            <a:r>
              <a:rPr lang="cs-CZ" sz="2200" dirty="0"/>
              <a:t>Datum využití metodického materiálu:		05.12.2022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75639502-23D9-C530-E15B-0925E3FAA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275930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1AF3524-2C31-BCC5-F983-97A92E898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295524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21D330C-F78E-7C19-E548-72B62389D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CE33394-10A0-17F6-AC4D-4B9D3A5A2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5318C56-76EB-A250-2B20-632B40347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B0B43FE-4A78-0B24-1DCB-1F9DE29EE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543741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A1CEFFF-89B7-E3B2-9F24-96DAF0191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2271876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5D3B681-1099-F1B0-6F42-D9635D6AE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313587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1B91B4E0-5E78-FC60-937F-D6047632E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427273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F774F4D-83F8-4FD3-7373-B0FC364154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641" y="1846263"/>
            <a:ext cx="3017043" cy="4022725"/>
          </a:xfrm>
        </p:spPr>
      </p:pic>
    </p:spTree>
    <p:extLst>
      <p:ext uri="{BB962C8B-B14F-4D97-AF65-F5344CB8AC3E}">
        <p14:creationId xmlns:p14="http://schemas.microsoft.com/office/powerpoint/2010/main" val="388186976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213</TotalTime>
  <Words>104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Lenka Marešová Název a číslo metodického materiálu:  Jezera východní Afriky, 2336 Datum využití metodického materiálu:  05.12.2022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Marešová Adéla</cp:lastModifiedBy>
  <cp:revision>22</cp:revision>
  <dcterms:created xsi:type="dcterms:W3CDTF">2021-01-11T18:59:36Z</dcterms:created>
  <dcterms:modified xsi:type="dcterms:W3CDTF">2022-12-20T21:25:15Z</dcterms:modified>
</cp:coreProperties>
</file>