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L. Marešová</a:t>
            </a:r>
            <a:br>
              <a:rPr lang="cs-CZ" sz="2200" dirty="0"/>
            </a:br>
            <a:r>
              <a:rPr lang="cs-CZ" sz="2200" dirty="0"/>
              <a:t>Název a číslo metodického materiálu:		Česká republika – křížovky, 1000</a:t>
            </a:r>
            <a:br>
              <a:rPr lang="cs-CZ" sz="2200" dirty="0"/>
            </a:br>
            <a:r>
              <a:rPr lang="cs-CZ" sz="2200" dirty="0"/>
              <a:t>Datum využití metodického materiálu:		02.12.2022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366CE81-38D4-0D1C-DBA6-EEAC87F47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09204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2CECE23-1440-627A-A63E-861FF32F0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472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D45BA89-58E6-474D-9EBF-834ED77EA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753D250-9726-FBC3-FEDA-47726EB4B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0D63E6-A9B9-190C-87E7-19A98F5E7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F4508E1-1B1C-7CE6-ED35-DE2116B32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85464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7121424-AE68-DCF6-9DBC-51485A4F6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96624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97EEBBE-7826-E108-DD6A-C0DF42895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5355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128E6B8-0257-93E9-0332-A766645B0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50720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9266871-226C-9931-30D1-83D282233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10473570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226</TotalTime>
  <Words>106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L. Marešová Název a číslo metodického materiálu:  Česká republika – křížovky, 1000 Datum využití metodického materiálu:  02.12.2022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Marešová Adéla</cp:lastModifiedBy>
  <cp:revision>18</cp:revision>
  <dcterms:created xsi:type="dcterms:W3CDTF">2021-01-11T18:59:36Z</dcterms:created>
  <dcterms:modified xsi:type="dcterms:W3CDTF">2022-12-20T21:47:56Z</dcterms:modified>
</cp:coreProperties>
</file>