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29.06.2022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29.06.2022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29.06.2022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29.06.2022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29.06.2022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29.06.2022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29.06.2022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29.06.2022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29.06.2022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29.06.2022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29.06.2022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29.06.2022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Lenka Marešová</a:t>
            </a:r>
            <a:br>
              <a:rPr lang="cs-CZ" sz="2200" dirty="0"/>
            </a:br>
            <a:r>
              <a:rPr lang="cs-CZ" sz="2200" dirty="0"/>
              <a:t>Název a číslo metodického materiálu:		Mexiko, 1833</a:t>
            </a:r>
            <a:br>
              <a:rPr lang="cs-CZ" sz="2200" dirty="0"/>
            </a:br>
            <a:r>
              <a:rPr lang="cs-CZ" sz="2200" dirty="0"/>
              <a:t>Datum využití metodického materiálu:	</a:t>
            </a:r>
            <a:r>
              <a:rPr lang="cs-CZ" sz="2200"/>
              <a:t>	14.06.2022</a:t>
            </a:r>
            <a:endParaRPr lang="cs-CZ" sz="22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B8957AD-E461-BAC2-C009-19B716F2A9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687003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BFC93D59-4D86-79D7-BD9A-FC86B8AC91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639976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947FAD53-541F-9CCA-69C5-7EEA359911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0DEC4C4-71B0-6F86-8409-D3612D8100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41" y="1846263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4193295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1CADD781-8DC7-54AD-1B4F-9E99DBA4FE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687306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EB929B6F-203D-9860-C3C6-DB30BE9AC1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467675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DC8224B7-AFDC-007D-4E65-49A6FF5962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4158516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B741FB8-7C65-BC57-7F14-1967D30E62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3490566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C25D605-3609-D97F-F371-E0EB30BC75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972522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0DB20FD-37B3-C599-CD65-EC22300719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13680379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211</TotalTime>
  <Words>106</Words>
  <Application>Microsoft Office PowerPoint</Application>
  <PresentationFormat>Širokoúhlá obrazovka</PresentationFormat>
  <Paragraphs>13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4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Lenka Marešová Název a číslo metodického materiálu:  Mexiko, 1833 Datum využití metodického materiálu:  14.06.2022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Lenka Marešová</cp:lastModifiedBy>
  <cp:revision>20</cp:revision>
  <dcterms:created xsi:type="dcterms:W3CDTF">2021-01-11T18:59:36Z</dcterms:created>
  <dcterms:modified xsi:type="dcterms:W3CDTF">2022-06-29T09:05:35Z</dcterms:modified>
</cp:coreProperties>
</file>