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9" r:id="rId8"/>
    <p:sldId id="270" r:id="rId9"/>
    <p:sldId id="271" r:id="rId10"/>
    <p:sldId id="272" r:id="rId11"/>
    <p:sldId id="27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26.04.2022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L. Marešová</a:t>
            </a:r>
            <a:br>
              <a:rPr lang="cs-CZ" sz="2200" dirty="0"/>
            </a:br>
            <a:r>
              <a:rPr lang="cs-CZ" sz="2200" dirty="0"/>
              <a:t>Název a číslo metodického materiálu:		Sopky a </a:t>
            </a:r>
            <a:r>
              <a:rPr lang="cs-CZ" sz="2200" dirty="0" err="1"/>
              <a:t>supersopky</a:t>
            </a:r>
            <a:r>
              <a:rPr lang="cs-CZ" sz="2200" dirty="0"/>
              <a:t>, 315</a:t>
            </a:r>
            <a:br>
              <a:rPr lang="cs-CZ" sz="2200" dirty="0"/>
            </a:br>
            <a:r>
              <a:rPr lang="cs-CZ" sz="2200" dirty="0"/>
              <a:t>Datum využití metodického materiálu:		04.04.2022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53F530B-EA9D-4F27-AD32-ED30FD435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445424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DD04068-4349-4330-8D65-721B1FDA4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82599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391B1742-5317-46C1-A39C-A48CB6F49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72435372-30BE-4D55-B815-92FFC692D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EDD9BF2-1631-4A9F-A5C4-6FEF27B1E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0978D6E-EE98-497E-B203-08F7E1C96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06895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1501FD3-8500-4D1F-BC1F-A8406BDB1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31315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A43ADC3-4863-4C9F-A070-03D6AB281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72375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8A3710C-BF1B-4C72-AE7F-E19848C02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415055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4C5C8C3-7DB0-4EC2-A49F-196FA9C64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56008785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226</TotalTime>
  <Words>109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L. Marešová Název a číslo metodického materiálu:  Sopky a supersopky, 315 Datum využití metodického materiálu:  04.04.2022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Lenka Marešová</cp:lastModifiedBy>
  <cp:revision>22</cp:revision>
  <dcterms:created xsi:type="dcterms:W3CDTF">2021-01-11T18:59:36Z</dcterms:created>
  <dcterms:modified xsi:type="dcterms:W3CDTF">2022-04-26T13:18:46Z</dcterms:modified>
</cp:coreProperties>
</file>