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L. Marešová</a:t>
            </a:r>
            <a:br>
              <a:rPr lang="cs-CZ" sz="2200" dirty="0"/>
            </a:br>
            <a:r>
              <a:rPr lang="cs-CZ" sz="2200" dirty="0"/>
              <a:t>Název a číslo metodického materiálu:		Skandinávie, 481</a:t>
            </a:r>
            <a:br>
              <a:rPr lang="cs-CZ" sz="2200" dirty="0"/>
            </a:br>
            <a:r>
              <a:rPr lang="cs-CZ" sz="2200" dirty="0"/>
              <a:t>Datum využití metodického materiálu:		26.04.2022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B0C3D-79CC-441D-8AAF-E24B181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DEA7F93-EB24-4ACC-A8A5-A6720966B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68066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8237A-AD1C-40D2-85DF-1874F9F2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595776E-F647-4EBE-BEA8-1EB20A76C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6012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E99DC23-F5D9-4BBA-8ABE-A29589F84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87FD4AF-F4BA-4E5C-95B3-0ABFD4721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8E8AEA5-D6F7-4D5A-85D9-42DDB2347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622E1D71-19F6-4493-9FC1-CFABC11DD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3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AB1B2F8-FCF4-457B-AC66-2DEDA5183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415CF-0B49-4468-9AF2-7AF49772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F81CCB-6CE1-40CE-B7BB-0F25E14E9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67005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1800A-7012-4701-883E-EC4BFEF2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F38F8CA-365A-422E-9E5C-2D5C5CB8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2895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848C3-BB01-417F-839B-067444E0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C8657C1-FED0-47EB-B513-60149FFEA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06974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97B8B-363F-4A90-A1A6-DDEC6DB6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095B24-DC71-4251-B11D-15FE1CADF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330170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214</TotalTime>
  <Words>107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L. Marešová Název a číslo metodického materiálu:  Skandinávie, 481 Datum využití metodického materiálu:  26.04.2022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Marešová</cp:lastModifiedBy>
  <cp:revision>21</cp:revision>
  <dcterms:created xsi:type="dcterms:W3CDTF">2021-01-11T18:59:36Z</dcterms:created>
  <dcterms:modified xsi:type="dcterms:W3CDTF">2022-04-26T13:21:58Z</dcterms:modified>
</cp:coreProperties>
</file>