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4" r:id="rId5"/>
    <p:sldId id="259" r:id="rId6"/>
    <p:sldId id="267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Marešová</a:t>
            </a:r>
            <a:br>
              <a:rPr lang="cs-CZ" sz="2200" dirty="0"/>
            </a:br>
            <a:r>
              <a:rPr lang="cs-CZ" sz="2200" dirty="0"/>
              <a:t>Název a číslo metodického materiálu:		Jezera východní Afriky</a:t>
            </a:r>
            <a:r>
              <a:rPr lang="cs-CZ" sz="2200"/>
              <a:t>, 2336</a:t>
            </a:r>
            <a:br>
              <a:rPr lang="cs-CZ" sz="2200" dirty="0"/>
            </a:br>
            <a:r>
              <a:rPr lang="cs-CZ" sz="2200" dirty="0"/>
              <a:t>Datum využití metodického materiálu:		18.01.2022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099F717-105A-479F-A166-410A27495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30674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0CCE867-B858-444D-8002-42160F221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90152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5E04F7E-BDC2-41C4-AC08-7568CE5E8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15A0A5F-5076-4931-BF3D-14D0D8F44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C310D38-5A71-4357-81A2-CE678D1B9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9401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F2C7AA8-E408-4212-9D67-671EC48F6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F20A942-9577-47C6-9E0A-AF674A9F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3576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95C40B7-1105-45B2-B6A3-96F11F230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762318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6A40C20-7003-4167-BA2F-37A50260A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527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6C19348-96D1-43FF-A4E3-5345B42BF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0373746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209</TotalTime>
  <Words>108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Marešová Název a číslo metodického materiálu:  Jezera východní Afriky, 2336 Datum využití metodického materiálu:  18.01.2022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Lenka Marešová</cp:lastModifiedBy>
  <cp:revision>19</cp:revision>
  <dcterms:created xsi:type="dcterms:W3CDTF">2021-01-11T18:59:36Z</dcterms:created>
  <dcterms:modified xsi:type="dcterms:W3CDTF">2022-01-27T13:00:46Z</dcterms:modified>
</cp:coreProperties>
</file>