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27.1.2022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Marešová</a:t>
            </a:r>
            <a:br>
              <a:rPr lang="cs-CZ" sz="2200" dirty="0"/>
            </a:br>
            <a:r>
              <a:rPr lang="cs-CZ" sz="2200" dirty="0"/>
              <a:t>Název a číslo metodického materiálu:		Houby, lišejníky – </a:t>
            </a:r>
            <a:r>
              <a:rPr lang="cs-CZ" sz="2200" dirty="0" err="1"/>
              <a:t>quizlet</a:t>
            </a:r>
            <a:r>
              <a:rPr lang="cs-CZ" sz="2200" dirty="0"/>
              <a:t>, 788</a:t>
            </a:r>
            <a:br>
              <a:rPr lang="cs-CZ" sz="2200" dirty="0"/>
            </a:br>
            <a:r>
              <a:rPr lang="cs-CZ" sz="2200" dirty="0"/>
              <a:t>Datum využití metodického materiálu:		10.01.2022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F7DE920-84C0-40B5-AAF4-258BF0C58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5982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E3696D8B-5AD7-475E-B98C-713A8A88E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4927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E762FA9-52C0-4350-A718-70AEE7D8F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3EF699C-B9D1-4509-8345-20ED78878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DCD93AE-F45B-4C7E-A20D-82EFBC174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48C44C1-57DE-4C66-B622-35E20C012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6384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29BFD09-A6CC-4565-A7A2-0B2882A92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6811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F04A405-2582-4FA8-9CD7-62D99A315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4676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8C4653F-BA58-48A3-B513-D3744CAF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5580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0A2B9F7-6403-42A2-A3CE-B06858126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729186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212</TotalTime>
  <Words>106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Marešová Název a číslo metodického materiálu:  Houby, lišejníky – quizlet, 788 Datum využití metodického materiálu:  10.01.2022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Marešová Adéla</cp:lastModifiedBy>
  <cp:revision>18</cp:revision>
  <dcterms:created xsi:type="dcterms:W3CDTF">2021-01-11T18:59:36Z</dcterms:created>
  <dcterms:modified xsi:type="dcterms:W3CDTF">2022-01-27T19:46:16Z</dcterms:modified>
</cp:coreProperties>
</file>