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30.05.2023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30.05.2023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30.05.2023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30.05.2023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30.05.2023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30.05.2023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30.05.2023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30.05.2023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30.05.2023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30.05.2023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30.05.2023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30.05.2023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Lenka Marešová</a:t>
            </a:r>
            <a:br>
              <a:rPr lang="cs-CZ" sz="2200" dirty="0"/>
            </a:br>
            <a:r>
              <a:rPr lang="cs-CZ" sz="2200" dirty="0"/>
              <a:t>Název a číslo metodického materiálu:		Mexiko, 1833</a:t>
            </a:r>
            <a:br>
              <a:rPr lang="cs-CZ" sz="2200" dirty="0"/>
            </a:br>
            <a:r>
              <a:rPr lang="cs-CZ" sz="2200" dirty="0"/>
              <a:t>Datum využití metodického materiálu:		26.05.2022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B8DD5F2D-D658-40A4-8C4B-F975EB5BD1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41" y="1846263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2687003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D1A3117B-F693-474F-B818-DAA6C99391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639976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sp>
        <p:nvSpPr>
          <p:cNvPr id="6" name="AutoShape 2" descr="https://email.seznam.cz/imageresize/?width=1920&amp;height=943&amp;mid=125189&amp;aid=2&amp;uid=3595382&amp;default=%2Fstatic%2Fwm%2Fimg%2Fdefault-image.svg">
            <a:extLst>
              <a:ext uri="{FF2B5EF4-FFF2-40B4-BE49-F238E27FC236}">
                <a16:creationId xmlns:a16="http://schemas.microsoft.com/office/drawing/2014/main" id="{E73D00CE-3B10-47B6-AB34-B88012D2ED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4" descr="https://email.seznam.cz/imageresize/?width=1920&amp;height=943&amp;mid=125189&amp;aid=2&amp;uid=3595382&amp;default=%2Fstatic%2Fwm%2Fimg%2Fdefault-image.svg">
            <a:extLst>
              <a:ext uri="{FF2B5EF4-FFF2-40B4-BE49-F238E27FC236}">
                <a16:creationId xmlns:a16="http://schemas.microsoft.com/office/drawing/2014/main" id="{609150EA-C04A-4BF6-858E-0526F350E2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1" name="Zástupný symbol pro obsah 10">
            <a:extLst>
              <a:ext uri="{FF2B5EF4-FFF2-40B4-BE49-F238E27FC236}">
                <a16:creationId xmlns:a16="http://schemas.microsoft.com/office/drawing/2014/main" id="{7D252252-81EF-4B10-917F-42BCB8412A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4346" y="1846263"/>
            <a:ext cx="5363633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509A5A1F-8E7F-4CE0-B0EE-33C3DBA1BD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4193295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32991439-1F9A-403B-BF49-61D2E08299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41" y="1846263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B824483D-5BED-47A3-9C3C-B165AD7BE7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467675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B8891C89-B858-4618-BE3D-0A4D6C080F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41" y="1846263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4158516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040E6243-D3C9-4CF8-B7FD-2D2F9EF841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490566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6579B47F-3D8A-4148-A634-74127A2E80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41" y="1846263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972522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4B20945D-9FA0-4114-91B5-32D79AFC06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41" y="1846263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213680379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221</TotalTime>
  <Words>106</Words>
  <Application>Microsoft Office PowerPoint</Application>
  <PresentationFormat>Širokoúhlá obrazovka</PresentationFormat>
  <Paragraphs>13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Lenka Marešová Název a číslo metodického materiálu:  Mexiko, 1833 Datum využití metodického materiálu:  26.05.2022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Lenka Marešová</cp:lastModifiedBy>
  <cp:revision>22</cp:revision>
  <dcterms:created xsi:type="dcterms:W3CDTF">2021-01-11T18:59:36Z</dcterms:created>
  <dcterms:modified xsi:type="dcterms:W3CDTF">2023-05-30T05:22:41Z</dcterms:modified>
</cp:coreProperties>
</file>