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92" r:id="rId4"/>
    <p:sldId id="291" r:id="rId5"/>
    <p:sldId id="290" r:id="rId6"/>
    <p:sldId id="289" r:id="rId7"/>
    <p:sldId id="288" r:id="rId8"/>
    <p:sldId id="287" r:id="rId9"/>
    <p:sldId id="284" r:id="rId10"/>
    <p:sldId id="282" r:id="rId11"/>
    <p:sldId id="281" r:id="rId12"/>
    <p:sldId id="280" r:id="rId13"/>
    <p:sldId id="279" r:id="rId14"/>
    <p:sldId id="278" r:id="rId15"/>
    <p:sldId id="260" r:id="rId16"/>
    <p:sldId id="259" r:id="rId17"/>
    <p:sldId id="266" r:id="rId18"/>
    <p:sldId id="269" r:id="rId19"/>
    <p:sldId id="270" r:id="rId20"/>
    <p:sldId id="271" r:id="rId21"/>
    <p:sldId id="273" r:id="rId22"/>
    <p:sldId id="27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07.11.2022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07.11.2022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07.11.2022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07.11.2022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07.11.2022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07.11.2022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07.11.2022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07.11.2022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07.11.2022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07.11.2022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07.11.2022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07.11.2022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Eva Holíková</a:t>
            </a:r>
            <a:br>
              <a:rPr lang="cs-CZ" sz="2200" dirty="0"/>
            </a:br>
            <a:r>
              <a:rPr lang="cs-CZ" sz="2200" dirty="0"/>
              <a:t>Název a číslo metodického materiálu:		Vlastní nástroj, 0000</a:t>
            </a:r>
            <a:br>
              <a:rPr lang="cs-CZ" sz="2200" dirty="0"/>
            </a:br>
            <a:r>
              <a:rPr lang="cs-CZ" sz="2200" dirty="0"/>
              <a:t>Datum využití metodického materiálu:		4. 11. 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5806601-603E-42EF-8C67-AC0A86A77B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857" y="1741714"/>
            <a:ext cx="6132287" cy="4599215"/>
          </a:xfrm>
        </p:spPr>
      </p:pic>
    </p:spTree>
    <p:extLst>
      <p:ext uri="{BB962C8B-B14F-4D97-AF65-F5344CB8AC3E}">
        <p14:creationId xmlns:p14="http://schemas.microsoft.com/office/powerpoint/2010/main" val="2426302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6DD7D4C-6A89-4700-86DC-919D5CBB0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918" y="1741205"/>
            <a:ext cx="6082164" cy="4561624"/>
          </a:xfrm>
        </p:spPr>
      </p:pic>
    </p:spTree>
    <p:extLst>
      <p:ext uri="{BB962C8B-B14F-4D97-AF65-F5344CB8AC3E}">
        <p14:creationId xmlns:p14="http://schemas.microsoft.com/office/powerpoint/2010/main" val="432954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AA2EF86-FC56-45CF-8154-903F2F6FD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1747157"/>
            <a:ext cx="6095999" cy="4572000"/>
          </a:xfrm>
        </p:spPr>
      </p:pic>
    </p:spTree>
    <p:extLst>
      <p:ext uri="{BB962C8B-B14F-4D97-AF65-F5344CB8AC3E}">
        <p14:creationId xmlns:p14="http://schemas.microsoft.com/office/powerpoint/2010/main" val="3198087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D614F2C-EFD0-47C4-9ECD-FA63E132E7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487" y="1725386"/>
            <a:ext cx="6125027" cy="4593771"/>
          </a:xfrm>
        </p:spPr>
      </p:pic>
    </p:spTree>
    <p:extLst>
      <p:ext uri="{BB962C8B-B14F-4D97-AF65-F5344CB8AC3E}">
        <p14:creationId xmlns:p14="http://schemas.microsoft.com/office/powerpoint/2010/main" val="413186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BD6F5CA-282F-4B18-AD6A-3B743C33D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229" y="1725386"/>
            <a:ext cx="6139542" cy="4604657"/>
          </a:xfrm>
        </p:spPr>
      </p:pic>
    </p:spTree>
    <p:extLst>
      <p:ext uri="{BB962C8B-B14F-4D97-AF65-F5344CB8AC3E}">
        <p14:creationId xmlns:p14="http://schemas.microsoft.com/office/powerpoint/2010/main" val="3692941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CC81DCEE-D9ED-4EB2-AB7D-F7D6340EC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797" y="1720795"/>
            <a:ext cx="6138407" cy="4603805"/>
          </a:xfrm>
        </p:spPr>
      </p:pic>
    </p:spTree>
    <p:extLst>
      <p:ext uri="{BB962C8B-B14F-4D97-AF65-F5344CB8AC3E}">
        <p14:creationId xmlns:p14="http://schemas.microsoft.com/office/powerpoint/2010/main" val="125438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C03A8ED1-B496-481C-8511-CF09FCD3B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743" y="1741715"/>
            <a:ext cx="6110515" cy="4582886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D574866D-D17B-4675-99ED-4D8EC0D2F6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744" y="1730829"/>
            <a:ext cx="6110513" cy="4582885"/>
          </a:xfrm>
        </p:spPr>
      </p:pic>
    </p:spTree>
    <p:extLst>
      <p:ext uri="{BB962C8B-B14F-4D97-AF65-F5344CB8AC3E}">
        <p14:creationId xmlns:p14="http://schemas.microsoft.com/office/powerpoint/2010/main" val="1961215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66ED7535-1D5D-47C2-9252-600E6A3E3D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818" y="1733041"/>
            <a:ext cx="6158365" cy="4618774"/>
          </a:xfrm>
        </p:spPr>
      </p:pic>
    </p:spTree>
    <p:extLst>
      <p:ext uri="{BB962C8B-B14F-4D97-AF65-F5344CB8AC3E}">
        <p14:creationId xmlns:p14="http://schemas.microsoft.com/office/powerpoint/2010/main" val="2795124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463AB5B0-A6AC-4032-B94F-6444FC6DA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754" y="1745287"/>
            <a:ext cx="6098492" cy="4573870"/>
          </a:xfrm>
        </p:spPr>
      </p:pic>
    </p:spTree>
    <p:extLst>
      <p:ext uri="{BB962C8B-B14F-4D97-AF65-F5344CB8AC3E}">
        <p14:creationId xmlns:p14="http://schemas.microsoft.com/office/powerpoint/2010/main" val="1704583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903C2B0-D4B2-4C8C-9FB2-E1978D8D9D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650" t="19862" r="51145" b="10052"/>
          <a:stretch/>
        </p:blipFill>
        <p:spPr>
          <a:xfrm>
            <a:off x="4473372" y="1725385"/>
            <a:ext cx="3245256" cy="455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97021859-2639-4936-A905-DAEF663F0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704" y="1745286"/>
            <a:ext cx="6136592" cy="4602445"/>
          </a:xfrm>
        </p:spPr>
      </p:pic>
    </p:spTree>
    <p:extLst>
      <p:ext uri="{BB962C8B-B14F-4D97-AF65-F5344CB8AC3E}">
        <p14:creationId xmlns:p14="http://schemas.microsoft.com/office/powerpoint/2010/main" val="2102523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C7573DFC-E08F-4722-8E7D-A2ED577A7A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610" y="1728958"/>
            <a:ext cx="6134780" cy="4601085"/>
          </a:xfrm>
        </p:spPr>
      </p:pic>
    </p:spTree>
    <p:extLst>
      <p:ext uri="{BB962C8B-B14F-4D97-AF65-F5344CB8AC3E}">
        <p14:creationId xmlns:p14="http://schemas.microsoft.com/office/powerpoint/2010/main" val="3753638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EAA64B31-650D-4AFD-99A6-7E150BEE6C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162" y="1725386"/>
            <a:ext cx="8221738" cy="4624728"/>
          </a:xfrm>
        </p:spPr>
      </p:pic>
    </p:spTree>
    <p:extLst>
      <p:ext uri="{BB962C8B-B14F-4D97-AF65-F5344CB8AC3E}">
        <p14:creationId xmlns:p14="http://schemas.microsoft.com/office/powerpoint/2010/main" val="3556256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116826F-0A9E-4A60-86FB-E08C49BE7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41"/>
          <a:stretch/>
        </p:blipFill>
        <p:spPr>
          <a:xfrm>
            <a:off x="3703586" y="1709058"/>
            <a:ext cx="4784829" cy="4620986"/>
          </a:xfrm>
        </p:spPr>
      </p:pic>
    </p:spTree>
    <p:extLst>
      <p:ext uri="{BB962C8B-B14F-4D97-AF65-F5344CB8AC3E}">
        <p14:creationId xmlns:p14="http://schemas.microsoft.com/office/powerpoint/2010/main" val="3997374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AEF9039-C6B8-48FC-852A-E9B9DC89BF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796" y="1737123"/>
            <a:ext cx="6138408" cy="4603806"/>
          </a:xfrm>
        </p:spPr>
      </p:pic>
    </p:spTree>
    <p:extLst>
      <p:ext uri="{BB962C8B-B14F-4D97-AF65-F5344CB8AC3E}">
        <p14:creationId xmlns:p14="http://schemas.microsoft.com/office/powerpoint/2010/main" val="1675594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E17BC1C-20EB-45F7-A467-A02262A3E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01" y="1725386"/>
            <a:ext cx="6146798" cy="4610099"/>
          </a:xfrm>
        </p:spPr>
      </p:pic>
    </p:spTree>
    <p:extLst>
      <p:ext uri="{BB962C8B-B14F-4D97-AF65-F5344CB8AC3E}">
        <p14:creationId xmlns:p14="http://schemas.microsoft.com/office/powerpoint/2010/main" val="827129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B60A2E2-652B-4FE2-A669-C87CCA58E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743" y="1741715"/>
            <a:ext cx="6110515" cy="4582886"/>
          </a:xfrm>
        </p:spPr>
      </p:pic>
    </p:spTree>
    <p:extLst>
      <p:ext uri="{BB962C8B-B14F-4D97-AF65-F5344CB8AC3E}">
        <p14:creationId xmlns:p14="http://schemas.microsoft.com/office/powerpoint/2010/main" val="1818266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DB41479-3D5F-40D1-8A0F-A22C2AD5E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053" y="1737122"/>
            <a:ext cx="6123894" cy="4592921"/>
          </a:xfrm>
        </p:spPr>
      </p:pic>
    </p:spTree>
    <p:extLst>
      <p:ext uri="{BB962C8B-B14F-4D97-AF65-F5344CB8AC3E}">
        <p14:creationId xmlns:p14="http://schemas.microsoft.com/office/powerpoint/2010/main" val="1821463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7DB1276-48E1-44D5-9975-83B530275E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58" y="1687287"/>
            <a:ext cx="6183085" cy="4637314"/>
          </a:xfrm>
        </p:spPr>
      </p:pic>
    </p:spTree>
    <p:extLst>
      <p:ext uri="{BB962C8B-B14F-4D97-AF65-F5344CB8AC3E}">
        <p14:creationId xmlns:p14="http://schemas.microsoft.com/office/powerpoint/2010/main" val="801413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1C900AE-EB5F-492C-91A9-C1EDE3372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610" y="1728958"/>
            <a:ext cx="6134780" cy="4601085"/>
          </a:xfrm>
        </p:spPr>
      </p:pic>
    </p:spTree>
    <p:extLst>
      <p:ext uri="{BB962C8B-B14F-4D97-AF65-F5344CB8AC3E}">
        <p14:creationId xmlns:p14="http://schemas.microsoft.com/office/powerpoint/2010/main" val="294259775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258</TotalTime>
  <Words>133</Words>
  <Application>Microsoft Office PowerPoint</Application>
  <PresentationFormat>Širokoúhlá obrazovka</PresentationFormat>
  <Paragraphs>24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5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Eva Holíková Název a číslo metodického materiálu:  Vlastní nástroj, 0000 Datum využití metodického materiálu:  4. 11. 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Eva Holíková</cp:lastModifiedBy>
  <cp:revision>27</cp:revision>
  <dcterms:created xsi:type="dcterms:W3CDTF">2021-01-11T18:59:36Z</dcterms:created>
  <dcterms:modified xsi:type="dcterms:W3CDTF">2022-11-07T08:26:20Z</dcterms:modified>
</cp:coreProperties>
</file>