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76" r:id="rId4"/>
    <p:sldId id="261" r:id="rId5"/>
    <p:sldId id="260" r:id="rId6"/>
    <p:sldId id="258" r:id="rId7"/>
    <p:sldId id="259" r:id="rId8"/>
    <p:sldId id="263" r:id="rId9"/>
    <p:sldId id="266" r:id="rId10"/>
    <p:sldId id="262" r:id="rId11"/>
    <p:sldId id="265" r:id="rId12"/>
    <p:sldId id="264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5" r:id="rId21"/>
    <p:sldId id="274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85" d="100"/>
          <a:sy n="85" d="100"/>
        </p:scale>
        <p:origin x="18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02.11.2022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3013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02.11.2022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7272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02.11.2022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1888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02.11.2022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6780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02.11.2022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3780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02.11.2022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4414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02.11.2022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79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02.11.2022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4930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02.11.2022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8859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9D4EB93-1F31-459B-9C02-CEE01E8D6EEA}" type="datetimeFigureOut">
              <a:rPr lang="cs-CZ" smtClean="0"/>
              <a:t>02.11.2022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7884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02.11.2022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9287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9D4EB93-1F31-459B-9C02-CEE01E8D6EEA}" type="datetimeFigureOut">
              <a:rPr lang="cs-CZ" smtClean="0"/>
              <a:t>02.11.2022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3505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677D89-600F-45F5-9053-10AC88D895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360727"/>
            <a:ext cx="10023446" cy="3825379"/>
          </a:xfrm>
        </p:spPr>
        <p:txBody>
          <a:bodyPr>
            <a:normAutofit fontScale="90000"/>
          </a:bodyPr>
          <a:lstStyle/>
          <a:p>
            <a:r>
              <a:rPr lang="cs-CZ" sz="4900" b="1" dirty="0"/>
              <a:t>Implementace Krajského akčního plánu Kraje Vysočina II - Učíme se ze života pro život 2</a:t>
            </a:r>
            <a:br>
              <a:rPr lang="cs-CZ" sz="4900" b="1" dirty="0"/>
            </a:br>
            <a:br>
              <a:rPr lang="cs-CZ" sz="2800" dirty="0"/>
            </a:br>
            <a:r>
              <a:rPr lang="cs-CZ" sz="2200" dirty="0"/>
              <a:t>Registrační číslo projektu: CZ.02.3.68/0.0/0.0/19_078/0020364</a:t>
            </a: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Realizace projektu: 15. 2. 2021 – 30. 11. 2023</a:t>
            </a: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Aktivní učitel: 				Mgr. Eva Holíková</a:t>
            </a:r>
            <a:br>
              <a:rPr lang="cs-CZ" sz="2200" dirty="0"/>
            </a:br>
            <a:r>
              <a:rPr lang="cs-CZ" sz="2200" dirty="0"/>
              <a:t>Název a číslo metodického materiálu:		Vlastní nástroj, 0000</a:t>
            </a:r>
            <a:br>
              <a:rPr lang="cs-CZ" sz="2200" dirty="0"/>
            </a:br>
            <a:r>
              <a:rPr lang="cs-CZ" sz="2200" dirty="0"/>
              <a:t>Datum využití metodického materiálu:		25.10.2022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821E279-463C-4C68-8457-DD5092E81E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44799" y="4616056"/>
            <a:ext cx="8156633" cy="1143000"/>
          </a:xfrm>
        </p:spPr>
        <p:txBody>
          <a:bodyPr/>
          <a:lstStyle/>
          <a:p>
            <a:r>
              <a:rPr lang="cs-CZ" dirty="0"/>
              <a:t>Gymnázium Velké meziříčí</a:t>
            </a:r>
          </a:p>
          <a:p>
            <a:r>
              <a:rPr lang="cs-CZ" cap="none" dirty="0"/>
              <a:t>www.gvm.cz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B71829F-A281-46B6-9284-629BC22064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568" y="4424032"/>
            <a:ext cx="1524581" cy="152704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E95C9F8-0CB4-4693-BA52-880497B12F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061" y="5712719"/>
            <a:ext cx="6107185" cy="47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5558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BFA3FD6F-BC77-4934-B6F0-F3FA32DA31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49" b="5181"/>
          <a:stretch/>
        </p:blipFill>
        <p:spPr>
          <a:xfrm>
            <a:off x="4214193" y="1735450"/>
            <a:ext cx="4173250" cy="4600034"/>
          </a:xfrm>
        </p:spPr>
      </p:pic>
    </p:spTree>
    <p:extLst>
      <p:ext uri="{BB962C8B-B14F-4D97-AF65-F5344CB8AC3E}">
        <p14:creationId xmlns:p14="http://schemas.microsoft.com/office/powerpoint/2010/main" val="22040448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D865A9BB-8F8D-4167-84C4-CC49DC6EBA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850" y="1747157"/>
            <a:ext cx="3437163" cy="4582886"/>
          </a:xfrm>
        </p:spPr>
      </p:pic>
    </p:spTree>
    <p:extLst>
      <p:ext uri="{BB962C8B-B14F-4D97-AF65-F5344CB8AC3E}">
        <p14:creationId xmlns:p14="http://schemas.microsoft.com/office/powerpoint/2010/main" val="13269569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5B69DDDB-0DF5-4F1F-B6E0-3A08604050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769" y="1741715"/>
            <a:ext cx="3445328" cy="4593772"/>
          </a:xfrm>
        </p:spPr>
      </p:pic>
    </p:spTree>
    <p:extLst>
      <p:ext uri="{BB962C8B-B14F-4D97-AF65-F5344CB8AC3E}">
        <p14:creationId xmlns:p14="http://schemas.microsoft.com/office/powerpoint/2010/main" val="4584842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16D2E374-305B-4092-A15B-87B43DE135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685" y="1736271"/>
            <a:ext cx="3453493" cy="4604658"/>
          </a:xfrm>
        </p:spPr>
      </p:pic>
    </p:spTree>
    <p:extLst>
      <p:ext uri="{BB962C8B-B14F-4D97-AF65-F5344CB8AC3E}">
        <p14:creationId xmlns:p14="http://schemas.microsoft.com/office/powerpoint/2010/main" val="39843181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EE16630A-FDD3-4143-BA89-ED404676F1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685" y="1742470"/>
            <a:ext cx="3448844" cy="4598459"/>
          </a:xfrm>
        </p:spPr>
      </p:pic>
    </p:spTree>
    <p:extLst>
      <p:ext uri="{BB962C8B-B14F-4D97-AF65-F5344CB8AC3E}">
        <p14:creationId xmlns:p14="http://schemas.microsoft.com/office/powerpoint/2010/main" val="13830409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02CE63B4-66D7-470C-842E-324DD881D7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11"/>
          <a:stretch/>
        </p:blipFill>
        <p:spPr>
          <a:xfrm>
            <a:off x="4096919" y="1747157"/>
            <a:ext cx="4233361" cy="4588329"/>
          </a:xfrm>
        </p:spPr>
      </p:pic>
    </p:spTree>
    <p:extLst>
      <p:ext uri="{BB962C8B-B14F-4D97-AF65-F5344CB8AC3E}">
        <p14:creationId xmlns:p14="http://schemas.microsoft.com/office/powerpoint/2010/main" val="27951245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79647DCA-D4F8-4BC4-BF91-C023E8CAA5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685" y="1747157"/>
            <a:ext cx="3445328" cy="4593772"/>
          </a:xfrm>
        </p:spPr>
      </p:pic>
    </p:spTree>
    <p:extLst>
      <p:ext uri="{BB962C8B-B14F-4D97-AF65-F5344CB8AC3E}">
        <p14:creationId xmlns:p14="http://schemas.microsoft.com/office/powerpoint/2010/main" val="17045836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FF38AEFC-FB05-48E5-922C-EAEC81ADC4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643" y="1736271"/>
            <a:ext cx="3444535" cy="4592714"/>
          </a:xfrm>
        </p:spPr>
      </p:pic>
    </p:spTree>
    <p:extLst>
      <p:ext uri="{BB962C8B-B14F-4D97-AF65-F5344CB8AC3E}">
        <p14:creationId xmlns:p14="http://schemas.microsoft.com/office/powerpoint/2010/main" val="21025234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5B429E27-F7EC-40E7-BFA4-C46A14CC8F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757" y="1730829"/>
            <a:ext cx="3459502" cy="4612671"/>
          </a:xfrm>
        </p:spPr>
      </p:pic>
    </p:spTree>
    <p:extLst>
      <p:ext uri="{BB962C8B-B14F-4D97-AF65-F5344CB8AC3E}">
        <p14:creationId xmlns:p14="http://schemas.microsoft.com/office/powerpoint/2010/main" val="36152694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4D3AF261-B3BD-42DE-9CBB-077570DF44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4188"/>
          <a:stretch/>
        </p:blipFill>
        <p:spPr>
          <a:xfrm>
            <a:off x="3587186" y="1760122"/>
            <a:ext cx="5164928" cy="4591693"/>
          </a:xfrm>
        </p:spPr>
      </p:pic>
    </p:spTree>
    <p:extLst>
      <p:ext uri="{BB962C8B-B14F-4D97-AF65-F5344CB8AC3E}">
        <p14:creationId xmlns:p14="http://schemas.microsoft.com/office/powerpoint/2010/main" val="37536389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4BC7D599-C69F-401B-BC41-2CAC99E946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8897" t="12825" r="30851" b="5317"/>
          <a:stretch/>
        </p:blipFill>
        <p:spPr>
          <a:xfrm>
            <a:off x="4211242" y="1747157"/>
            <a:ext cx="3599205" cy="4574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5397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9B8688BD-5027-41C2-B5E8-B36413920C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087" y="1720701"/>
            <a:ext cx="3450770" cy="4601028"/>
          </a:xfrm>
        </p:spPr>
      </p:pic>
    </p:spTree>
    <p:extLst>
      <p:ext uri="{BB962C8B-B14F-4D97-AF65-F5344CB8AC3E}">
        <p14:creationId xmlns:p14="http://schemas.microsoft.com/office/powerpoint/2010/main" val="35562563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854F846D-EFAE-496E-B817-581091622C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23"/>
          <a:stretch/>
        </p:blipFill>
        <p:spPr>
          <a:xfrm>
            <a:off x="3715656" y="1736272"/>
            <a:ext cx="4448871" cy="4610100"/>
          </a:xfrm>
        </p:spPr>
      </p:pic>
    </p:spTree>
    <p:extLst>
      <p:ext uri="{BB962C8B-B14F-4D97-AF65-F5344CB8AC3E}">
        <p14:creationId xmlns:p14="http://schemas.microsoft.com/office/powerpoint/2010/main" val="25658554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6848A3B4-6679-42AC-B837-D6BF8AD42B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538"/>
          <a:stretch/>
        </p:blipFill>
        <p:spPr>
          <a:xfrm>
            <a:off x="3680176" y="1736272"/>
            <a:ext cx="4960021" cy="4593772"/>
          </a:xfrm>
        </p:spPr>
      </p:pic>
    </p:spTree>
    <p:extLst>
      <p:ext uri="{BB962C8B-B14F-4D97-AF65-F5344CB8AC3E}">
        <p14:creationId xmlns:p14="http://schemas.microsoft.com/office/powerpoint/2010/main" val="8495242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E53618AC-CC4A-40B5-90CC-42B7466DDC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523" y="1742471"/>
            <a:ext cx="3457006" cy="4609343"/>
          </a:xfrm>
        </p:spPr>
      </p:pic>
    </p:spTree>
    <p:extLst>
      <p:ext uri="{BB962C8B-B14F-4D97-AF65-F5344CB8AC3E}">
        <p14:creationId xmlns:p14="http://schemas.microsoft.com/office/powerpoint/2010/main" val="18854390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C1244FB9-9EB2-4D90-A809-086314F60A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" t="244" r="3097" b="20467"/>
          <a:stretch/>
        </p:blipFill>
        <p:spPr>
          <a:xfrm>
            <a:off x="4010592" y="1729725"/>
            <a:ext cx="4046346" cy="4600317"/>
          </a:xfrm>
        </p:spPr>
      </p:pic>
    </p:spTree>
    <p:extLst>
      <p:ext uri="{BB962C8B-B14F-4D97-AF65-F5344CB8AC3E}">
        <p14:creationId xmlns:p14="http://schemas.microsoft.com/office/powerpoint/2010/main" val="1254388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DC8A65BC-6795-4F68-AACD-5E7126EA88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643" y="1758043"/>
            <a:ext cx="3428206" cy="4570942"/>
          </a:xfrm>
        </p:spPr>
      </p:pic>
    </p:spTree>
    <p:extLst>
      <p:ext uri="{BB962C8B-B14F-4D97-AF65-F5344CB8AC3E}">
        <p14:creationId xmlns:p14="http://schemas.microsoft.com/office/powerpoint/2010/main" val="41932959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CC2D4CB9-2E54-4F08-801B-5739A8846C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78" b="16486"/>
          <a:stretch/>
        </p:blipFill>
        <p:spPr>
          <a:xfrm>
            <a:off x="4053187" y="1735608"/>
            <a:ext cx="4307041" cy="4599878"/>
          </a:xfrm>
        </p:spPr>
      </p:pic>
    </p:spTree>
    <p:extLst>
      <p:ext uri="{BB962C8B-B14F-4D97-AF65-F5344CB8AC3E}">
        <p14:creationId xmlns:p14="http://schemas.microsoft.com/office/powerpoint/2010/main" val="6873064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CD06C341-3522-439A-AD11-54C2670BED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46"/>
          <a:stretch/>
        </p:blipFill>
        <p:spPr>
          <a:xfrm>
            <a:off x="4268992" y="1736272"/>
            <a:ext cx="3935928" cy="4620985"/>
          </a:xfrm>
        </p:spPr>
      </p:pic>
    </p:spTree>
    <p:extLst>
      <p:ext uri="{BB962C8B-B14F-4D97-AF65-F5344CB8AC3E}">
        <p14:creationId xmlns:p14="http://schemas.microsoft.com/office/powerpoint/2010/main" val="2001123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5C1B8D79-15E3-4ACC-9FC4-BAB5EBBCAE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2" b="23312"/>
          <a:stretch/>
        </p:blipFill>
        <p:spPr>
          <a:xfrm>
            <a:off x="3665848" y="1721425"/>
            <a:ext cx="4079337" cy="4608618"/>
          </a:xfrm>
        </p:spPr>
      </p:pic>
    </p:spTree>
    <p:extLst>
      <p:ext uri="{BB962C8B-B14F-4D97-AF65-F5344CB8AC3E}">
        <p14:creationId xmlns:p14="http://schemas.microsoft.com/office/powerpoint/2010/main" val="1961215015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Vlastní 6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E94E00"/>
      </a:accent1>
      <a:accent2>
        <a:srgbClr val="E94E00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218</TotalTime>
  <Words>127</Words>
  <Application>Microsoft Office PowerPoint</Application>
  <PresentationFormat>Širokoúhlá obrazovka</PresentationFormat>
  <Paragraphs>23</Paragraphs>
  <Slides>21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4" baseType="lpstr">
      <vt:lpstr>Calibri</vt:lpstr>
      <vt:lpstr>Calibri Light</vt:lpstr>
      <vt:lpstr>Retrospektiva</vt:lpstr>
      <vt:lpstr>Implementace Krajského akčního plánu Kraje Vysočina II - Učíme se ze života pro život 2  Registrační číslo projektu: CZ.02.3.68/0.0/0.0/19_078/0020364  Realizace projektu: 15. 2. 2021 – 30. 11. 2023  Aktivní učitel:     Mgr. Eva Holíková Název a číslo metodického materiálu:  Vlastní nástroj, 0000 Datum využití metodického materiálu:  25.10.2022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Základy společenských věd</dc:title>
  <dc:creator>Ilona Pokorná</dc:creator>
  <cp:lastModifiedBy>Eva Holíková</cp:lastModifiedBy>
  <cp:revision>22</cp:revision>
  <dcterms:created xsi:type="dcterms:W3CDTF">2021-01-11T18:59:36Z</dcterms:created>
  <dcterms:modified xsi:type="dcterms:W3CDTF">2022-11-02T06:32:36Z</dcterms:modified>
</cp:coreProperties>
</file>