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77" r:id="rId4"/>
    <p:sldId id="276" r:id="rId5"/>
    <p:sldId id="275" r:id="rId6"/>
    <p:sldId id="260" r:id="rId7"/>
    <p:sldId id="265" r:id="rId8"/>
    <p:sldId id="261" r:id="rId9"/>
    <p:sldId id="258" r:id="rId10"/>
    <p:sldId id="264" r:id="rId11"/>
    <p:sldId id="259" r:id="rId12"/>
    <p:sldId id="263" r:id="rId13"/>
    <p:sldId id="266" r:id="rId14"/>
    <p:sldId id="268" r:id="rId15"/>
    <p:sldId id="267" r:id="rId16"/>
    <p:sldId id="25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01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727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88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6780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780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41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79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4930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85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9D4EB93-1F31-459B-9C02-CEE01E8D6EEA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788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4EB93-1F31-459B-9C02-CEE01E8D6EEA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287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9D4EB93-1F31-459B-9C02-CEE01E8D6EEA}" type="datetimeFigureOut">
              <a:rPr lang="cs-CZ" smtClean="0"/>
              <a:t>12.03.2022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BDAC2E-63EC-4639-9473-FDD01CBCBF9D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50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77D89-600F-45F5-9053-10AC88D895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360727"/>
            <a:ext cx="10023446" cy="3825379"/>
          </a:xfrm>
        </p:spPr>
        <p:txBody>
          <a:bodyPr>
            <a:normAutofit fontScale="90000"/>
          </a:bodyPr>
          <a:lstStyle/>
          <a:p>
            <a:r>
              <a:rPr lang="cs-CZ" sz="4900" b="1" dirty="0"/>
              <a:t>Implementace Krajského akčního plánu Kraje Vysočina II - Učíme se ze života pro život 2</a:t>
            </a:r>
            <a:br>
              <a:rPr lang="cs-CZ" sz="4900" b="1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200" dirty="0"/>
              <a:t>Registrační číslo projektu: CZ.02.3.68/0.0/0.0/19_078/0020364</a:t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Realizace projektu: 15. 2. 2021 – 30. 11. 2023</a:t>
            </a:r>
            <a:br>
              <a:rPr lang="cs-CZ" sz="2200" dirty="0"/>
            </a:b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Aktivní učitel: 				Mgr. </a:t>
            </a:r>
            <a:r>
              <a:rPr lang="cs-CZ" sz="2200" dirty="0" smtClean="0"/>
              <a:t>Eva Holíková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Název a číslo metodického materiálu:		</a:t>
            </a:r>
            <a:r>
              <a:rPr lang="cs-CZ" sz="2200" dirty="0" smtClean="0"/>
              <a:t>Výpočet </a:t>
            </a:r>
            <a:r>
              <a:rPr lang="cs-CZ" sz="2200" dirty="0"/>
              <a:t>stechiometrických koeficientů pomocí 						matematických rovnic, 1587</a:t>
            </a:r>
            <a:r>
              <a:rPr lang="cs-CZ" sz="2200" dirty="0"/>
              <a:t/>
            </a:r>
            <a:br>
              <a:rPr lang="cs-CZ" sz="2200" dirty="0"/>
            </a:br>
            <a:r>
              <a:rPr lang="cs-CZ" sz="2200" dirty="0"/>
              <a:t>Datum využití metodického materiálu:		</a:t>
            </a:r>
            <a:r>
              <a:rPr lang="cs-CZ" sz="2200" dirty="0" smtClean="0"/>
              <a:t>10.3.2022</a:t>
            </a:r>
            <a:endParaRPr lang="cs-CZ" sz="22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821E279-463C-4C68-8457-DD5092E81E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4799" y="4616056"/>
            <a:ext cx="8156633" cy="1143000"/>
          </a:xfrm>
        </p:spPr>
        <p:txBody>
          <a:bodyPr/>
          <a:lstStyle/>
          <a:p>
            <a:r>
              <a:rPr lang="cs-CZ" dirty="0"/>
              <a:t>Gymnázium Velké meziříčí</a:t>
            </a:r>
          </a:p>
          <a:p>
            <a:r>
              <a:rPr lang="cs-CZ" cap="none" dirty="0"/>
              <a:t>www.gvm.cz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B71829F-A281-46B6-9284-629BC220642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568" y="4424032"/>
            <a:ext cx="1524581" cy="152704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95C9F8-0CB4-4693-BA52-880497B12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061" y="5712719"/>
            <a:ext cx="6107185" cy="47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5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5027438-BEDB-4E65-9AEC-AAA9760BA6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00" y="1746505"/>
            <a:ext cx="6108192" cy="4581144"/>
          </a:xfrm>
        </p:spPr>
      </p:pic>
    </p:spTree>
    <p:extLst>
      <p:ext uri="{BB962C8B-B14F-4D97-AF65-F5344CB8AC3E}">
        <p14:creationId xmlns:p14="http://schemas.microsoft.com/office/powerpoint/2010/main" val="411824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80C1688-8F90-417C-B698-33C7B8527A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08" y="1737361"/>
            <a:ext cx="6132576" cy="4599432"/>
          </a:xfrm>
        </p:spPr>
      </p:pic>
    </p:spTree>
    <p:extLst>
      <p:ext uri="{BB962C8B-B14F-4D97-AF65-F5344CB8AC3E}">
        <p14:creationId xmlns:p14="http://schemas.microsoft.com/office/powerpoint/2010/main" val="6873064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8439E53-A03E-4463-94AC-4DA86E556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46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165512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98849A9-F75A-46A5-A25E-571A1D6A1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00" y="1745125"/>
            <a:ext cx="6110032" cy="4582524"/>
          </a:xfrm>
        </p:spPr>
      </p:pic>
    </p:spTree>
    <p:extLst>
      <p:ext uri="{BB962C8B-B14F-4D97-AF65-F5344CB8AC3E}">
        <p14:creationId xmlns:p14="http://schemas.microsoft.com/office/powerpoint/2010/main" val="3053696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D236530-9115-4704-8643-965CE3E58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00" y="1724551"/>
            <a:ext cx="6137464" cy="4603098"/>
          </a:xfrm>
        </p:spPr>
      </p:pic>
    </p:spTree>
    <p:extLst>
      <p:ext uri="{BB962C8B-B14F-4D97-AF65-F5344CB8AC3E}">
        <p14:creationId xmlns:p14="http://schemas.microsoft.com/office/powerpoint/2010/main" val="2914827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FDF20B9-D430-4E6C-802D-3396CC3175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16" y="1746505"/>
            <a:ext cx="6132576" cy="4599432"/>
          </a:xfrm>
        </p:spPr>
      </p:pic>
    </p:spTree>
    <p:extLst>
      <p:ext uri="{BB962C8B-B14F-4D97-AF65-F5344CB8AC3E}">
        <p14:creationId xmlns:p14="http://schemas.microsoft.com/office/powerpoint/2010/main" val="3968335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8AC7232-4423-4454-8C31-AC4708EF5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00" y="1737361"/>
            <a:ext cx="6120384" cy="4590288"/>
          </a:xfrm>
        </p:spPr>
      </p:pic>
    </p:spTree>
    <p:extLst>
      <p:ext uri="{BB962C8B-B14F-4D97-AF65-F5344CB8AC3E}">
        <p14:creationId xmlns:p14="http://schemas.microsoft.com/office/powerpoint/2010/main" val="1691539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65D65B56-5788-4844-9AF3-C7C5291F1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1" y="1737361"/>
            <a:ext cx="6144146" cy="4608576"/>
          </a:xfrm>
        </p:spPr>
      </p:pic>
    </p:spTree>
    <p:extLst>
      <p:ext uri="{BB962C8B-B14F-4D97-AF65-F5344CB8AC3E}">
        <p14:creationId xmlns:p14="http://schemas.microsoft.com/office/powerpoint/2010/main" val="406421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28C33029-F3FF-4815-8B13-789FFE18A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040" y="1728216"/>
            <a:ext cx="6144145" cy="4608575"/>
          </a:xfrm>
        </p:spPr>
      </p:pic>
    </p:spTree>
    <p:extLst>
      <p:ext uri="{BB962C8B-B14F-4D97-AF65-F5344CB8AC3E}">
        <p14:creationId xmlns:p14="http://schemas.microsoft.com/office/powerpoint/2010/main" val="263628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4">
            <a:extLst>
              <a:ext uri="{FF2B5EF4-FFF2-40B4-BE49-F238E27FC236}">
                <a16:creationId xmlns:a16="http://schemas.microsoft.com/office/drawing/2014/main" id="{CD7E3A48-B489-4788-B8E1-AEF82CED2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943" y="1737360"/>
            <a:ext cx="6131954" cy="4599431"/>
          </a:xfrm>
        </p:spPr>
      </p:pic>
    </p:spTree>
    <p:extLst>
      <p:ext uri="{BB962C8B-B14F-4D97-AF65-F5344CB8AC3E}">
        <p14:creationId xmlns:p14="http://schemas.microsoft.com/office/powerpoint/2010/main" val="147195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0F56C63-AA79-4D1D-9D6A-C47ABC346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83" y="1746504"/>
            <a:ext cx="6120383" cy="4590287"/>
          </a:xfrm>
        </p:spPr>
      </p:pic>
    </p:spTree>
    <p:extLst>
      <p:ext uri="{BB962C8B-B14F-4D97-AF65-F5344CB8AC3E}">
        <p14:creationId xmlns:p14="http://schemas.microsoft.com/office/powerpoint/2010/main" val="219780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50AACFD-F4C1-449B-9B7B-1419164D78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416" y="1746505"/>
            <a:ext cx="6132576" cy="4599432"/>
          </a:xfrm>
        </p:spPr>
      </p:pic>
    </p:spTree>
    <p:extLst>
      <p:ext uri="{BB962C8B-B14F-4D97-AF65-F5344CB8AC3E}">
        <p14:creationId xmlns:p14="http://schemas.microsoft.com/office/powerpoint/2010/main" val="241735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BE688CE-4390-49E6-9CA0-8FA6EB705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184" y="1737361"/>
            <a:ext cx="6140512" cy="4605384"/>
          </a:xfrm>
        </p:spPr>
      </p:pic>
    </p:spTree>
    <p:extLst>
      <p:ext uri="{BB962C8B-B14F-4D97-AF65-F5344CB8AC3E}">
        <p14:creationId xmlns:p14="http://schemas.microsoft.com/office/powerpoint/2010/main" val="92248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6BFD069-F768-49A2-9707-893506A34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52" y="1743393"/>
            <a:ext cx="6128320" cy="4596240"/>
          </a:xfrm>
        </p:spPr>
      </p:pic>
    </p:spTree>
    <p:extLst>
      <p:ext uri="{BB962C8B-B14F-4D97-AF65-F5344CB8AC3E}">
        <p14:creationId xmlns:p14="http://schemas.microsoft.com/office/powerpoint/2010/main" val="342139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952C3A-D82C-4AC1-AB39-B1637751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71746"/>
          </a:xfrm>
        </p:spPr>
        <p:txBody>
          <a:bodyPr/>
          <a:lstStyle/>
          <a:p>
            <a:pPr algn="ctr"/>
            <a:r>
              <a:rPr lang="cs-CZ" b="1" dirty="0"/>
              <a:t>Obrazová dokumentace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BC477BA-8DCD-464A-8D8C-697A7153C4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7749" r="7715" b="14511"/>
          <a:stretch/>
        </p:blipFill>
        <p:spPr>
          <a:xfrm>
            <a:off x="2749618" y="1736890"/>
            <a:ext cx="6805756" cy="4609046"/>
          </a:xfrm>
        </p:spPr>
      </p:pic>
    </p:spTree>
    <p:extLst>
      <p:ext uri="{BB962C8B-B14F-4D97-AF65-F5344CB8AC3E}">
        <p14:creationId xmlns:p14="http://schemas.microsoft.com/office/powerpoint/2010/main" val="419329596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Vlastní 6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E94E00"/>
      </a:accent1>
      <a:accent2>
        <a:srgbClr val="E94E00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209</TotalTime>
  <Words>49</Words>
  <Application>Microsoft Office PowerPoint</Application>
  <PresentationFormat>Širokoúhlá obrazovka</PresentationFormat>
  <Paragraphs>18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9" baseType="lpstr">
      <vt:lpstr>Calibri</vt:lpstr>
      <vt:lpstr>Calibri Light</vt:lpstr>
      <vt:lpstr>Retrospektiva</vt:lpstr>
      <vt:lpstr>Implementace Krajského akčního plánu Kraje Vysočina II - Učíme se ze života pro život 2  Registrační číslo projektu: CZ.02.3.68/0.0/0.0/19_078/0020364  Realizace projektu: 15. 2. 2021 – 30. 11. 2023  Aktivní učitel:     Mgr. Eva Holíková Název a číslo metodického materiálu:  Výpočet stechiometrických koeficientů pomocí       matematických rovnic, 1587 Datum využití metodického materiálu:  10.3.2022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  <vt:lpstr>Obrazová dokumentace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společenských věd</dc:title>
  <dc:creator>Ilona Pokorná</dc:creator>
  <cp:lastModifiedBy>Eva Holíková</cp:lastModifiedBy>
  <cp:revision>20</cp:revision>
  <dcterms:created xsi:type="dcterms:W3CDTF">2021-01-11T18:59:36Z</dcterms:created>
  <dcterms:modified xsi:type="dcterms:W3CDTF">2022-03-12T20:09:27Z</dcterms:modified>
</cp:coreProperties>
</file>