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67" r:id="rId4"/>
    <p:sldId id="268" r:id="rId5"/>
    <p:sldId id="266" r:id="rId6"/>
    <p:sldId id="259" r:id="rId7"/>
    <p:sldId id="264" r:id="rId8"/>
    <p:sldId id="258" r:id="rId9"/>
    <p:sldId id="261" r:id="rId10"/>
    <p:sldId id="272" r:id="rId11"/>
    <p:sldId id="265" r:id="rId12"/>
    <p:sldId id="257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Holíková</a:t>
            </a:r>
            <a:br>
              <a:rPr lang="cs-CZ" sz="2200" dirty="0"/>
            </a:br>
            <a:r>
              <a:rPr lang="cs-CZ" sz="2200" dirty="0"/>
              <a:t>Název a číslo metodického materiálu:		Výpočet stechiometrických koeficientů pomocí 						matematických rovnic</a:t>
            </a:r>
            <a:r>
              <a:rPr lang="cs-CZ" sz="2200"/>
              <a:t>, 1587</a:t>
            </a:r>
            <a:br>
              <a:rPr lang="cs-CZ" sz="2200" dirty="0"/>
            </a:br>
            <a:r>
              <a:rPr lang="cs-CZ" sz="2200" dirty="0"/>
              <a:t>Datum využití metodického materiálu:		2.3.2022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0E6926B-C1D2-4FDF-A508-F5C318B31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12" y="1722783"/>
            <a:ext cx="6149008" cy="4611756"/>
          </a:xfrm>
        </p:spPr>
      </p:pic>
    </p:spTree>
    <p:extLst>
      <p:ext uri="{BB962C8B-B14F-4D97-AF65-F5344CB8AC3E}">
        <p14:creationId xmlns:p14="http://schemas.microsoft.com/office/powerpoint/2010/main" val="1093435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A60CDB9-ED1A-4888-B83E-4AB930E2F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42" y="1749287"/>
            <a:ext cx="6131338" cy="4598504"/>
          </a:xfrm>
        </p:spPr>
      </p:pic>
    </p:spTree>
    <p:extLst>
      <p:ext uri="{BB962C8B-B14F-4D97-AF65-F5344CB8AC3E}">
        <p14:creationId xmlns:p14="http://schemas.microsoft.com/office/powerpoint/2010/main" val="922488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97E0B51-4270-4FD0-8B35-E86327B98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12" y="1846263"/>
            <a:ext cx="5984368" cy="4488276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3E00EAA-369B-4097-9B3E-068D84DE4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0608" y="2329669"/>
            <a:ext cx="4558746" cy="3419060"/>
          </a:xfrm>
        </p:spPr>
      </p:pic>
    </p:spTree>
    <p:extLst>
      <p:ext uri="{BB962C8B-B14F-4D97-AF65-F5344CB8AC3E}">
        <p14:creationId xmlns:p14="http://schemas.microsoft.com/office/powerpoint/2010/main" val="116551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A2E6288-C23D-408E-8B60-D50111CDD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90" y="1722783"/>
            <a:ext cx="6149008" cy="4611756"/>
          </a:xfrm>
        </p:spPr>
      </p:pic>
    </p:spTree>
    <p:extLst>
      <p:ext uri="{BB962C8B-B14F-4D97-AF65-F5344CB8AC3E}">
        <p14:creationId xmlns:p14="http://schemas.microsoft.com/office/powerpoint/2010/main" val="45932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CD09A80-5A06-4387-99FC-BA7F0E716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75" y="1736035"/>
            <a:ext cx="6131339" cy="4598504"/>
          </a:xfrm>
        </p:spPr>
      </p:pic>
    </p:spTree>
    <p:extLst>
      <p:ext uri="{BB962C8B-B14F-4D97-AF65-F5344CB8AC3E}">
        <p14:creationId xmlns:p14="http://schemas.microsoft.com/office/powerpoint/2010/main" val="396833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5A01DBF-97C7-4DD9-BF1D-66FDE7F61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29" y="1749287"/>
            <a:ext cx="6113668" cy="4585252"/>
          </a:xfrm>
        </p:spPr>
      </p:pic>
    </p:spTree>
    <p:extLst>
      <p:ext uri="{BB962C8B-B14F-4D97-AF65-F5344CB8AC3E}">
        <p14:creationId xmlns:p14="http://schemas.microsoft.com/office/powerpoint/2010/main" val="291482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297E170-3B07-4413-A981-099E01320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07" y="1736035"/>
            <a:ext cx="6131637" cy="4598728"/>
          </a:xfrm>
        </p:spPr>
      </p:pic>
    </p:spTree>
    <p:extLst>
      <p:ext uri="{BB962C8B-B14F-4D97-AF65-F5344CB8AC3E}">
        <p14:creationId xmlns:p14="http://schemas.microsoft.com/office/powerpoint/2010/main" val="3053696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C7C0F1D-FBB3-40FD-9A90-12662C0E8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90" y="1749287"/>
            <a:ext cx="6131338" cy="4598504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18ABC91-6C5A-4533-957D-B3636BD46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42" y="1736035"/>
            <a:ext cx="6149008" cy="4611756"/>
          </a:xfrm>
        </p:spPr>
      </p:pic>
    </p:spTree>
    <p:extLst>
      <p:ext uri="{BB962C8B-B14F-4D97-AF65-F5344CB8AC3E}">
        <p14:creationId xmlns:p14="http://schemas.microsoft.com/office/powerpoint/2010/main" val="411824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66BEABF-F495-4762-8113-2D8D27D75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69" y="1709530"/>
            <a:ext cx="6184348" cy="4638261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82CDB00-3AB4-4365-B4EC-30685B9A4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42" y="1749287"/>
            <a:ext cx="6131338" cy="4598504"/>
          </a:xfrm>
        </p:spPr>
      </p:pic>
    </p:spTree>
    <p:extLst>
      <p:ext uri="{BB962C8B-B14F-4D97-AF65-F5344CB8AC3E}">
        <p14:creationId xmlns:p14="http://schemas.microsoft.com/office/powerpoint/2010/main" val="34213939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</TotalTime>
  <Words>121</Words>
  <Application>Microsoft Office PowerPoint</Application>
  <PresentationFormat>Širokoúhlá obrazovka</PresentationFormat>
  <Paragraphs>15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Holíková Název a číslo metodického materiálu:  Výpočet stechiometrických koeficientů pomocí       matematických rovnic, 1587 Datum využití metodického materiálu:  2.3.2022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Holíková</cp:lastModifiedBy>
  <cp:revision>21</cp:revision>
  <dcterms:created xsi:type="dcterms:W3CDTF">2021-01-11T18:59:36Z</dcterms:created>
  <dcterms:modified xsi:type="dcterms:W3CDTF">2022-03-03T06:53:25Z</dcterms:modified>
</cp:coreProperties>
</file>