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7" r:id="rId8"/>
    <p:sldId id="266" r:id="rId9"/>
    <p:sldId id="265" r:id="rId10"/>
    <p:sldId id="274" r:id="rId11"/>
    <p:sldId id="279" r:id="rId12"/>
    <p:sldId id="281" r:id="rId13"/>
    <p:sldId id="285" r:id="rId14"/>
    <p:sldId id="286" r:id="rId15"/>
    <p:sldId id="259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Aktivní učitel: 				Mgr. </a:t>
            </a:r>
            <a:r>
              <a:rPr lang="cs-CZ" sz="2200" dirty="0" smtClean="0"/>
              <a:t>Eva Holíková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Název a číslo metodického materiálu:		</a:t>
            </a:r>
            <a:r>
              <a:rPr lang="cs-CZ" sz="2200" dirty="0" smtClean="0"/>
              <a:t>Základní </a:t>
            </a:r>
            <a:r>
              <a:rPr lang="cs-CZ" sz="2200" dirty="0"/>
              <a:t>uhlovodíky </a:t>
            </a:r>
            <a:r>
              <a:rPr lang="cs-CZ" sz="2200" dirty="0" smtClean="0"/>
              <a:t>– </a:t>
            </a:r>
            <a:r>
              <a:rPr lang="cs-CZ" sz="2200" dirty="0" err="1" smtClean="0"/>
              <a:t>osmisměrka</a:t>
            </a:r>
            <a:r>
              <a:rPr lang="cs-CZ" sz="2200" dirty="0" smtClean="0"/>
              <a:t>, 990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Datum využití metodického materiálu:		</a:t>
            </a:r>
            <a:r>
              <a:rPr lang="cs-CZ" sz="2200" dirty="0" smtClean="0"/>
              <a:t>14.12.2021</a:t>
            </a:r>
            <a:endParaRPr lang="cs-CZ" sz="2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08" y="1746505"/>
            <a:ext cx="6120384" cy="4590288"/>
          </a:xfrm>
        </p:spPr>
      </p:pic>
    </p:spTree>
    <p:extLst>
      <p:ext uri="{BB962C8B-B14F-4D97-AF65-F5344CB8AC3E}">
        <p14:creationId xmlns:p14="http://schemas.microsoft.com/office/powerpoint/2010/main" val="25545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08" y="1746505"/>
            <a:ext cx="6120384" cy="4590288"/>
          </a:xfrm>
        </p:spPr>
      </p:pic>
    </p:spTree>
    <p:extLst>
      <p:ext uri="{BB962C8B-B14F-4D97-AF65-F5344CB8AC3E}">
        <p14:creationId xmlns:p14="http://schemas.microsoft.com/office/powerpoint/2010/main" val="7901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08" y="1746505"/>
            <a:ext cx="6120384" cy="4590288"/>
          </a:xfrm>
        </p:spPr>
      </p:pic>
    </p:spTree>
    <p:extLst>
      <p:ext uri="{BB962C8B-B14F-4D97-AF65-F5344CB8AC3E}">
        <p14:creationId xmlns:p14="http://schemas.microsoft.com/office/powerpoint/2010/main" val="35235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08" y="1737361"/>
            <a:ext cx="6132576" cy="4599432"/>
          </a:xfrm>
        </p:spPr>
      </p:pic>
    </p:spTree>
    <p:extLst>
      <p:ext uri="{BB962C8B-B14F-4D97-AF65-F5344CB8AC3E}">
        <p14:creationId xmlns:p14="http://schemas.microsoft.com/office/powerpoint/2010/main" val="33987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16" y="1746505"/>
            <a:ext cx="6132576" cy="4599432"/>
          </a:xfrm>
        </p:spPr>
      </p:pic>
    </p:spTree>
    <p:extLst>
      <p:ext uri="{BB962C8B-B14F-4D97-AF65-F5344CB8AC3E}">
        <p14:creationId xmlns:p14="http://schemas.microsoft.com/office/powerpoint/2010/main" val="35986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16" y="1746505"/>
            <a:ext cx="6132576" cy="4599432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24" y="1746505"/>
            <a:ext cx="6144768" cy="4608576"/>
          </a:xfrm>
        </p:spPr>
      </p:pic>
    </p:spTree>
    <p:extLst>
      <p:ext uri="{BB962C8B-B14F-4D97-AF65-F5344CB8AC3E}">
        <p14:creationId xmlns:p14="http://schemas.microsoft.com/office/powerpoint/2010/main" val="30036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32" y="1746505"/>
            <a:ext cx="6156960" cy="4617720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16" y="1746505"/>
            <a:ext cx="6132576" cy="4599432"/>
          </a:xfrm>
        </p:spPr>
      </p:pic>
    </p:spTree>
    <p:extLst>
      <p:ext uri="{BB962C8B-B14F-4D97-AF65-F5344CB8AC3E}">
        <p14:creationId xmlns:p14="http://schemas.microsoft.com/office/powerpoint/2010/main" val="25213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08" y="1737361"/>
            <a:ext cx="6132576" cy="4599432"/>
          </a:xfrm>
        </p:spPr>
      </p:pic>
    </p:spTree>
    <p:extLst>
      <p:ext uri="{BB962C8B-B14F-4D97-AF65-F5344CB8AC3E}">
        <p14:creationId xmlns:p14="http://schemas.microsoft.com/office/powerpoint/2010/main" val="13094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24" y="1746505"/>
            <a:ext cx="6144768" cy="4608576"/>
          </a:xfrm>
        </p:spPr>
      </p:pic>
    </p:spTree>
    <p:extLst>
      <p:ext uri="{BB962C8B-B14F-4D97-AF65-F5344CB8AC3E}">
        <p14:creationId xmlns:p14="http://schemas.microsoft.com/office/powerpoint/2010/main" val="5675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16" y="1724551"/>
            <a:ext cx="6161848" cy="4621386"/>
          </a:xfrm>
        </p:spPr>
      </p:pic>
    </p:spTree>
    <p:extLst>
      <p:ext uri="{BB962C8B-B14F-4D97-AF65-F5344CB8AC3E}">
        <p14:creationId xmlns:p14="http://schemas.microsoft.com/office/powerpoint/2010/main" val="12501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16" y="1746505"/>
            <a:ext cx="6132576" cy="4599432"/>
          </a:xfrm>
        </p:spPr>
      </p:pic>
    </p:spTree>
    <p:extLst>
      <p:ext uri="{BB962C8B-B14F-4D97-AF65-F5344CB8AC3E}">
        <p14:creationId xmlns:p14="http://schemas.microsoft.com/office/powerpoint/2010/main" val="27602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08" y="1746505"/>
            <a:ext cx="6120384" cy="4590288"/>
          </a:xfrm>
        </p:spPr>
      </p:pic>
    </p:spTree>
    <p:extLst>
      <p:ext uri="{BB962C8B-B14F-4D97-AF65-F5344CB8AC3E}">
        <p14:creationId xmlns:p14="http://schemas.microsoft.com/office/powerpoint/2010/main" val="23718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48" y="1746505"/>
            <a:ext cx="6120384" cy="4590288"/>
          </a:xfrm>
        </p:spPr>
      </p:pic>
    </p:spTree>
    <p:extLst>
      <p:ext uri="{BB962C8B-B14F-4D97-AF65-F5344CB8AC3E}">
        <p14:creationId xmlns:p14="http://schemas.microsoft.com/office/powerpoint/2010/main" val="24391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</TotalTime>
  <Words>49</Words>
  <Application>Microsoft Office PowerPoint</Application>
  <PresentationFormat>Širokoúhlá obrazovka</PresentationFormat>
  <Paragraphs>18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Eva Holíková Název a číslo metodického materiálu:  Základní uhlovodíky – osmisměrka, 990 Datum využití metodického materiálu:  14.12.2021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Eva Holíková</cp:lastModifiedBy>
  <cp:revision>20</cp:revision>
  <dcterms:created xsi:type="dcterms:W3CDTF">2021-01-11T18:59:36Z</dcterms:created>
  <dcterms:modified xsi:type="dcterms:W3CDTF">2021-12-14T19:30:53Z</dcterms:modified>
</cp:coreProperties>
</file>