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63" r:id="rId4"/>
    <p:sldId id="261" r:id="rId5"/>
    <p:sldId id="257" r:id="rId6"/>
    <p:sldId id="260" r:id="rId7"/>
    <p:sldId id="258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74" r:id="rId16"/>
    <p:sldId id="276" r:id="rId17"/>
    <p:sldId id="275" r:id="rId18"/>
    <p:sldId id="278" r:id="rId19"/>
    <p:sldId id="277" r:id="rId20"/>
    <p:sldId id="281" r:id="rId21"/>
    <p:sldId id="280" r:id="rId22"/>
    <p:sldId id="282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5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20.03.2023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Holíková</a:t>
            </a:r>
            <a:br>
              <a:rPr lang="cs-CZ" sz="2200" dirty="0"/>
            </a:br>
            <a:r>
              <a:rPr lang="cs-CZ" sz="2200" dirty="0"/>
              <a:t>Název a číslo metodického materiálu:		Vlastní nástroj, 0000</a:t>
            </a:r>
            <a:br>
              <a:rPr lang="cs-CZ" sz="2200" dirty="0"/>
            </a:br>
            <a:r>
              <a:rPr lang="cs-CZ" sz="2200" dirty="0"/>
              <a:t>Datum využití metodického materiálu:		17. 3.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9F9E2EE0-451A-14A0-B155-7F3422B08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1735495"/>
            <a:ext cx="6133322" cy="4599992"/>
          </a:xfrm>
        </p:spPr>
      </p:pic>
    </p:spTree>
    <p:extLst>
      <p:ext uri="{BB962C8B-B14F-4D97-AF65-F5344CB8AC3E}">
        <p14:creationId xmlns:p14="http://schemas.microsoft.com/office/powerpoint/2010/main" val="328499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737D2D88-D7A8-3D9B-2F0B-6F118ABBC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60" y="1754155"/>
            <a:ext cx="6120881" cy="4590661"/>
          </a:xfrm>
        </p:spPr>
      </p:pic>
    </p:spTree>
    <p:extLst>
      <p:ext uri="{BB962C8B-B14F-4D97-AF65-F5344CB8AC3E}">
        <p14:creationId xmlns:p14="http://schemas.microsoft.com/office/powerpoint/2010/main" val="2477952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5EE767E3-EDFB-AC16-F899-06E42EAEC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19" y="1735495"/>
            <a:ext cx="6145762" cy="4609322"/>
          </a:xfrm>
        </p:spPr>
      </p:pic>
    </p:spTree>
    <p:extLst>
      <p:ext uri="{BB962C8B-B14F-4D97-AF65-F5344CB8AC3E}">
        <p14:creationId xmlns:p14="http://schemas.microsoft.com/office/powerpoint/2010/main" val="1321358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9C2EC1B6-23CF-706B-B5B9-5BD359BC4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41" y="1758239"/>
            <a:ext cx="6140319" cy="4605239"/>
          </a:xfrm>
        </p:spPr>
      </p:pic>
    </p:spTree>
    <p:extLst>
      <p:ext uri="{BB962C8B-B14F-4D97-AF65-F5344CB8AC3E}">
        <p14:creationId xmlns:p14="http://schemas.microsoft.com/office/powerpoint/2010/main" val="287230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F7A89846-62A9-3ACC-A4E0-25516E93A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1"/>
          <a:stretch/>
        </p:blipFill>
        <p:spPr>
          <a:xfrm>
            <a:off x="3557240" y="1744825"/>
            <a:ext cx="5077521" cy="4590662"/>
          </a:xfrm>
        </p:spPr>
      </p:pic>
    </p:spTree>
    <p:extLst>
      <p:ext uri="{BB962C8B-B14F-4D97-AF65-F5344CB8AC3E}">
        <p14:creationId xmlns:p14="http://schemas.microsoft.com/office/powerpoint/2010/main" val="3793706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1AA2AF0D-2D18-5259-8DCF-E83F66212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9"/>
          <a:stretch/>
        </p:blipFill>
        <p:spPr>
          <a:xfrm>
            <a:off x="3245387" y="1733285"/>
            <a:ext cx="5701226" cy="4602201"/>
          </a:xfrm>
        </p:spPr>
      </p:pic>
    </p:spTree>
    <p:extLst>
      <p:ext uri="{BB962C8B-B14F-4D97-AF65-F5344CB8AC3E}">
        <p14:creationId xmlns:p14="http://schemas.microsoft.com/office/powerpoint/2010/main" val="578650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DE2D3B87-AEB2-53D3-DE9C-016CEF404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8"/>
          <a:stretch/>
        </p:blipFill>
        <p:spPr>
          <a:xfrm>
            <a:off x="3653072" y="1754155"/>
            <a:ext cx="4885857" cy="4590661"/>
          </a:xfrm>
        </p:spPr>
      </p:pic>
    </p:spTree>
    <p:extLst>
      <p:ext uri="{BB962C8B-B14F-4D97-AF65-F5344CB8AC3E}">
        <p14:creationId xmlns:p14="http://schemas.microsoft.com/office/powerpoint/2010/main" val="102361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3B29A67E-DB21-1EF0-8839-63F303FE7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/>
          <a:stretch/>
        </p:blipFill>
        <p:spPr>
          <a:xfrm>
            <a:off x="3584905" y="1726163"/>
            <a:ext cx="5022190" cy="4627984"/>
          </a:xfrm>
        </p:spPr>
      </p:pic>
    </p:spTree>
    <p:extLst>
      <p:ext uri="{BB962C8B-B14F-4D97-AF65-F5344CB8AC3E}">
        <p14:creationId xmlns:p14="http://schemas.microsoft.com/office/powerpoint/2010/main" val="804527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osoba&#10;&#10;Popis byl vytvořen automaticky">
            <a:extLst>
              <a:ext uri="{FF2B5EF4-FFF2-40B4-BE49-F238E27FC236}">
                <a16:creationId xmlns:a16="http://schemas.microsoft.com/office/drawing/2014/main" id="{FF1BC41D-FAAC-A000-563B-55FB6CF53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1"/>
          <a:stretch/>
        </p:blipFill>
        <p:spPr>
          <a:xfrm>
            <a:off x="3616750" y="1726163"/>
            <a:ext cx="4958500" cy="4618653"/>
          </a:xfrm>
        </p:spPr>
      </p:pic>
    </p:spTree>
    <p:extLst>
      <p:ext uri="{BB962C8B-B14F-4D97-AF65-F5344CB8AC3E}">
        <p14:creationId xmlns:p14="http://schemas.microsoft.com/office/powerpoint/2010/main" val="3960681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osoba, bílá tabule&#10;&#10;Popis byl vytvořen automaticky">
            <a:extLst>
              <a:ext uri="{FF2B5EF4-FFF2-40B4-BE49-F238E27FC236}">
                <a16:creationId xmlns:a16="http://schemas.microsoft.com/office/drawing/2014/main" id="{36D03265-3F37-9484-EE81-6319AE813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19" y="1726163"/>
            <a:ext cx="6145763" cy="4609323"/>
          </a:xfrm>
        </p:spPr>
      </p:pic>
    </p:spTree>
    <p:extLst>
      <p:ext uri="{BB962C8B-B14F-4D97-AF65-F5344CB8AC3E}">
        <p14:creationId xmlns:p14="http://schemas.microsoft.com/office/powerpoint/2010/main" val="335759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8" name="Zástupný obsah 77">
            <a:extLst>
              <a:ext uri="{FF2B5EF4-FFF2-40B4-BE49-F238E27FC236}">
                <a16:creationId xmlns:a16="http://schemas.microsoft.com/office/drawing/2014/main" id="{A770EB98-F466-66D8-7DDB-30E2BB52B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86" t="26239" r="23979" b="10903"/>
          <a:stretch/>
        </p:blipFill>
        <p:spPr>
          <a:xfrm>
            <a:off x="2729015" y="1903444"/>
            <a:ext cx="6340340" cy="4349955"/>
          </a:xfrm>
        </p:spPr>
      </p:pic>
    </p:spTree>
    <p:extLst>
      <p:ext uri="{BB962C8B-B14F-4D97-AF65-F5344CB8AC3E}">
        <p14:creationId xmlns:p14="http://schemas.microsoft.com/office/powerpoint/2010/main" val="2462794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osoba&#10;&#10;Popis byl vytvořen automaticky">
            <a:extLst>
              <a:ext uri="{FF2B5EF4-FFF2-40B4-BE49-F238E27FC236}">
                <a16:creationId xmlns:a16="http://schemas.microsoft.com/office/drawing/2014/main" id="{442AB1B3-57B2-29D7-E0E6-384C1F54F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18" y="1744824"/>
            <a:ext cx="6145764" cy="4609323"/>
          </a:xfrm>
        </p:spPr>
      </p:pic>
    </p:spTree>
    <p:extLst>
      <p:ext uri="{BB962C8B-B14F-4D97-AF65-F5344CB8AC3E}">
        <p14:creationId xmlns:p14="http://schemas.microsoft.com/office/powerpoint/2010/main" val="30341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monitor&#10;&#10;Popis byl vytvořen automaticky">
            <a:extLst>
              <a:ext uri="{FF2B5EF4-FFF2-40B4-BE49-F238E27FC236}">
                <a16:creationId xmlns:a16="http://schemas.microsoft.com/office/drawing/2014/main" id="{684B64D9-9CAC-9284-C178-DEF2B129A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19" y="1735495"/>
            <a:ext cx="6145762" cy="4609322"/>
          </a:xfrm>
        </p:spPr>
      </p:pic>
    </p:spTree>
    <p:extLst>
      <p:ext uri="{BB962C8B-B14F-4D97-AF65-F5344CB8AC3E}">
        <p14:creationId xmlns:p14="http://schemas.microsoft.com/office/powerpoint/2010/main" val="69173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obrazovka&#10;&#10;Popis byl vytvořen automaticky">
            <a:extLst>
              <a:ext uri="{FF2B5EF4-FFF2-40B4-BE49-F238E27FC236}">
                <a16:creationId xmlns:a16="http://schemas.microsoft.com/office/drawing/2014/main" id="{0280C70F-438F-A039-5A6D-1DA69236F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9" y="1716833"/>
            <a:ext cx="6158203" cy="4618653"/>
          </a:xfrm>
        </p:spPr>
      </p:pic>
    </p:spTree>
    <p:extLst>
      <p:ext uri="{BB962C8B-B14F-4D97-AF65-F5344CB8AC3E}">
        <p14:creationId xmlns:p14="http://schemas.microsoft.com/office/powerpoint/2010/main" val="2192831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interiér, obrazovka, displej&#10;&#10;Popis byl vytvořen automaticky">
            <a:extLst>
              <a:ext uri="{FF2B5EF4-FFF2-40B4-BE49-F238E27FC236}">
                <a16:creationId xmlns:a16="http://schemas.microsoft.com/office/drawing/2014/main" id="{F63575DC-3E9A-AF4B-BD65-5718BBE58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19" y="1735495"/>
            <a:ext cx="6145762" cy="4609322"/>
          </a:xfrm>
        </p:spPr>
      </p:pic>
    </p:spTree>
    <p:extLst>
      <p:ext uri="{BB962C8B-B14F-4D97-AF65-F5344CB8AC3E}">
        <p14:creationId xmlns:p14="http://schemas.microsoft.com/office/powerpoint/2010/main" val="200931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displej&#10;&#10;Popis byl vytvořen automaticky">
            <a:extLst>
              <a:ext uri="{FF2B5EF4-FFF2-40B4-BE49-F238E27FC236}">
                <a16:creationId xmlns:a16="http://schemas.microsoft.com/office/drawing/2014/main" id="{E9133870-BF65-0606-2872-B7FBD8FFC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5" b="6031"/>
          <a:stretch/>
        </p:blipFill>
        <p:spPr>
          <a:xfrm>
            <a:off x="3458074" y="1757198"/>
            <a:ext cx="5275853" cy="4578288"/>
          </a:xfrm>
        </p:spPr>
      </p:pic>
    </p:spTree>
    <p:extLst>
      <p:ext uri="{BB962C8B-B14F-4D97-AF65-F5344CB8AC3E}">
        <p14:creationId xmlns:p14="http://schemas.microsoft.com/office/powerpoint/2010/main" val="66999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obsah 8" descr="Obsah obrázku text, elektronika, displej&#10;&#10;Popis byl vytvořen automaticky">
            <a:extLst>
              <a:ext uri="{FF2B5EF4-FFF2-40B4-BE49-F238E27FC236}">
                <a16:creationId xmlns:a16="http://schemas.microsoft.com/office/drawing/2014/main" id="{2D493029-E14F-6FA9-8BB1-825668CCE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11859" r="5564"/>
          <a:stretch/>
        </p:blipFill>
        <p:spPr>
          <a:xfrm>
            <a:off x="2924087" y="1726163"/>
            <a:ext cx="6343826" cy="4609323"/>
          </a:xfrm>
        </p:spPr>
      </p:pic>
    </p:spTree>
    <p:extLst>
      <p:ext uri="{BB962C8B-B14F-4D97-AF65-F5344CB8AC3E}">
        <p14:creationId xmlns:p14="http://schemas.microsoft.com/office/powerpoint/2010/main" val="273895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osoba, interiér&#10;&#10;Popis byl vytvořen automaticky">
            <a:extLst>
              <a:ext uri="{FF2B5EF4-FFF2-40B4-BE49-F238E27FC236}">
                <a16:creationId xmlns:a16="http://schemas.microsoft.com/office/drawing/2014/main" id="{62FF1CD9-DDA7-D9A0-2EE3-A29B3CCF3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1744824"/>
            <a:ext cx="6133323" cy="4599992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osoba, žena&#10;&#10;Popis byl vytvořen automaticky">
            <a:extLst>
              <a:ext uri="{FF2B5EF4-FFF2-40B4-BE49-F238E27FC236}">
                <a16:creationId xmlns:a16="http://schemas.microsoft.com/office/drawing/2014/main" id="{2EECD6B6-D1FA-D9D8-DAE6-6496A69E9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12" y="1748203"/>
            <a:ext cx="6116377" cy="4587283"/>
          </a:xfrm>
        </p:spPr>
      </p:pic>
    </p:spTree>
    <p:extLst>
      <p:ext uri="{BB962C8B-B14F-4D97-AF65-F5344CB8AC3E}">
        <p14:creationId xmlns:p14="http://schemas.microsoft.com/office/powerpoint/2010/main" val="47341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osoba&#10;&#10;Popis byl vytvořen automaticky">
            <a:extLst>
              <a:ext uri="{FF2B5EF4-FFF2-40B4-BE49-F238E27FC236}">
                <a16:creationId xmlns:a16="http://schemas.microsoft.com/office/drawing/2014/main" id="{CBA5A645-07EA-3681-758C-CA3F26AD5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/>
          <a:stretch/>
        </p:blipFill>
        <p:spPr>
          <a:xfrm>
            <a:off x="3679281" y="1744824"/>
            <a:ext cx="4833438" cy="4599991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osoba, interiér, počítač&#10;&#10;Popis byl vytvořen automaticky">
            <a:extLst>
              <a:ext uri="{FF2B5EF4-FFF2-40B4-BE49-F238E27FC236}">
                <a16:creationId xmlns:a16="http://schemas.microsoft.com/office/drawing/2014/main" id="{DE216C85-6F7C-7820-6279-CD8320307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1726163"/>
            <a:ext cx="6133322" cy="4599992"/>
          </a:xfrm>
        </p:spPr>
      </p:pic>
    </p:spTree>
    <p:extLst>
      <p:ext uri="{BB962C8B-B14F-4D97-AF65-F5344CB8AC3E}">
        <p14:creationId xmlns:p14="http://schemas.microsoft.com/office/powerpoint/2010/main" val="29889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 descr="Obsah obrázku text, zeď, interiér, osoba&#10;&#10;Popis byl vytvořen automaticky">
            <a:extLst>
              <a:ext uri="{FF2B5EF4-FFF2-40B4-BE49-F238E27FC236}">
                <a16:creationId xmlns:a16="http://schemas.microsoft.com/office/drawing/2014/main" id="{516CC5A2-4E40-2A71-65BA-3F1445A8D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99" y="1726163"/>
            <a:ext cx="6158203" cy="4618653"/>
          </a:xfrm>
        </p:spPr>
      </p:pic>
    </p:spTree>
    <p:extLst>
      <p:ext uri="{BB962C8B-B14F-4D97-AF65-F5344CB8AC3E}">
        <p14:creationId xmlns:p14="http://schemas.microsoft.com/office/powerpoint/2010/main" val="27175372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216</TotalTime>
  <Words>131</Words>
  <Application>Microsoft Office PowerPoint</Application>
  <PresentationFormat>Širokoúhlá obrazovka</PresentationFormat>
  <Paragraphs>25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Holíková Název a číslo metodického materiálu:  Vlastní nástroj, 0000 Datum využití metodického materiálu:  17.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Holíková</cp:lastModifiedBy>
  <cp:revision>18</cp:revision>
  <dcterms:created xsi:type="dcterms:W3CDTF">2021-01-11T18:59:36Z</dcterms:created>
  <dcterms:modified xsi:type="dcterms:W3CDTF">2023-03-20T19:19:11Z</dcterms:modified>
</cp:coreProperties>
</file>