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6" r:id="rId4"/>
    <p:sldId id="264" r:id="rId5"/>
    <p:sldId id="262" r:id="rId6"/>
    <p:sldId id="267" r:id="rId7"/>
    <p:sldId id="258" r:id="rId8"/>
    <p:sldId id="260" r:id="rId9"/>
    <p:sldId id="265" r:id="rId10"/>
    <p:sldId id="261" r:id="rId11"/>
    <p:sldId id="263" r:id="rId12"/>
    <p:sldId id="272" r:id="rId13"/>
    <p:sldId id="271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76" autoAdjust="0"/>
  </p:normalViewPr>
  <p:slideViewPr>
    <p:cSldViewPr snapToGrid="0">
      <p:cViewPr varScale="1">
        <p:scale>
          <a:sx n="83" d="100"/>
          <a:sy n="83" d="100"/>
        </p:scale>
        <p:origin x="432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0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0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0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0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40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11.02.2023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11.02.2023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80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0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11.02.2023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5" y="6459791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11.02.2023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91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0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0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11.02.2023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0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0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5" y="6459791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11.02.2023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59791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2" y="6459791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4800" kern="1200" spc="-5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2" y="360729"/>
            <a:ext cx="10023447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Eva Holíková</a:t>
            </a:r>
            <a:br>
              <a:rPr lang="cs-CZ" sz="2200" dirty="0"/>
            </a:br>
            <a:r>
              <a:rPr lang="cs-CZ" sz="2200" dirty="0"/>
              <a:t>Název a číslo metodického materiálu:		Obsah alkoholu v nápojích, 1829</a:t>
            </a:r>
            <a:br>
              <a:rPr lang="cs-CZ" sz="2200" dirty="0"/>
            </a:br>
            <a:r>
              <a:rPr lang="cs-CZ" sz="2200" dirty="0"/>
              <a:t>Datum využití metodického materiálu:		10.2.2023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804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6" y="5712724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971747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4726645F-A829-4303-929E-82C4CB69A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6" b="1934"/>
          <a:stretch/>
        </p:blipFill>
        <p:spPr>
          <a:xfrm>
            <a:off x="3710355" y="1742537"/>
            <a:ext cx="5215657" cy="4583502"/>
          </a:xfrm>
        </p:spPr>
      </p:pic>
    </p:spTree>
    <p:extLst>
      <p:ext uri="{BB962C8B-B14F-4D97-AF65-F5344CB8AC3E}">
        <p14:creationId xmlns:p14="http://schemas.microsoft.com/office/powerpoint/2010/main" val="3421393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971747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8A8ADB1E-8F4C-40A6-B913-4976232E5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278" y="1731034"/>
            <a:ext cx="6134340" cy="4600755"/>
          </a:xfrm>
        </p:spPr>
      </p:pic>
    </p:spTree>
    <p:extLst>
      <p:ext uri="{BB962C8B-B14F-4D97-AF65-F5344CB8AC3E}">
        <p14:creationId xmlns:p14="http://schemas.microsoft.com/office/powerpoint/2010/main" val="1165512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971747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6416A4AF-61C9-4B12-A323-06598EE44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7" b="7366"/>
          <a:stretch/>
        </p:blipFill>
        <p:spPr>
          <a:xfrm>
            <a:off x="4017072" y="1747310"/>
            <a:ext cx="4155320" cy="4590230"/>
          </a:xfrm>
        </p:spPr>
      </p:pic>
    </p:spTree>
    <p:extLst>
      <p:ext uri="{BB962C8B-B14F-4D97-AF65-F5344CB8AC3E}">
        <p14:creationId xmlns:p14="http://schemas.microsoft.com/office/powerpoint/2010/main" val="3440144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971747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89821519-C8AB-4AD8-B63A-B816657DBE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2" b="4793"/>
          <a:stretch/>
        </p:blipFill>
        <p:spPr>
          <a:xfrm>
            <a:off x="3725639" y="1755005"/>
            <a:ext cx="4480958" cy="4594037"/>
          </a:xfrm>
        </p:spPr>
      </p:pic>
    </p:spTree>
    <p:extLst>
      <p:ext uri="{BB962C8B-B14F-4D97-AF65-F5344CB8AC3E}">
        <p14:creationId xmlns:p14="http://schemas.microsoft.com/office/powerpoint/2010/main" val="1021753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971747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332A929-830E-4E49-85C9-0D3535B8C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7" t="-1858" r="15549" b="1858"/>
          <a:stretch/>
        </p:blipFill>
        <p:spPr>
          <a:xfrm>
            <a:off x="3438210" y="1673524"/>
            <a:ext cx="4652737" cy="4675517"/>
          </a:xfrm>
        </p:spPr>
      </p:pic>
    </p:spTree>
    <p:extLst>
      <p:ext uri="{BB962C8B-B14F-4D97-AF65-F5344CB8AC3E}">
        <p14:creationId xmlns:p14="http://schemas.microsoft.com/office/powerpoint/2010/main" val="1465840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971747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40F5A98-5BFC-4429-9A7C-30C65F36F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946" y="1759789"/>
            <a:ext cx="6088332" cy="4566249"/>
          </a:xfrm>
        </p:spPr>
      </p:pic>
    </p:spTree>
    <p:extLst>
      <p:ext uri="{BB962C8B-B14F-4D97-AF65-F5344CB8AC3E}">
        <p14:creationId xmlns:p14="http://schemas.microsoft.com/office/powerpoint/2010/main" val="165508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971747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4A659D39-689B-441D-B252-B69BD14B4C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7" r="27617" b="11941"/>
          <a:stretch/>
        </p:blipFill>
        <p:spPr>
          <a:xfrm>
            <a:off x="2447322" y="1736785"/>
            <a:ext cx="6035025" cy="4595004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971747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AE1CF69B-9DD4-432F-90B0-547854DBC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2" t="5714" r="21077" b="22377"/>
          <a:stretch/>
        </p:blipFill>
        <p:spPr>
          <a:xfrm>
            <a:off x="2824469" y="1725283"/>
            <a:ext cx="5746038" cy="4595003"/>
          </a:xfrm>
        </p:spPr>
      </p:pic>
    </p:spTree>
    <p:extLst>
      <p:ext uri="{BB962C8B-B14F-4D97-AF65-F5344CB8AC3E}">
        <p14:creationId xmlns:p14="http://schemas.microsoft.com/office/powerpoint/2010/main" val="3053696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971747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1167011F-2079-4A04-9EC5-691CB71C7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4" t="1425" r="6923" b="27381"/>
          <a:stretch/>
        </p:blipFill>
        <p:spPr>
          <a:xfrm>
            <a:off x="2850252" y="1736785"/>
            <a:ext cx="5795691" cy="4618007"/>
          </a:xfrm>
        </p:spPr>
      </p:pic>
    </p:spTree>
    <p:extLst>
      <p:ext uri="{BB962C8B-B14F-4D97-AF65-F5344CB8AC3E}">
        <p14:creationId xmlns:p14="http://schemas.microsoft.com/office/powerpoint/2010/main" val="4118240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971747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FECB8C68-4DE1-49AE-8288-00B0FAE71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278" y="1748287"/>
            <a:ext cx="6111336" cy="4583502"/>
          </a:xfrm>
        </p:spPr>
      </p:pic>
    </p:spTree>
    <p:extLst>
      <p:ext uri="{BB962C8B-B14F-4D97-AF65-F5344CB8AC3E}">
        <p14:creationId xmlns:p14="http://schemas.microsoft.com/office/powerpoint/2010/main" val="4064213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971747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20B9D0F4-6BA7-4B68-811B-C77A9EAD3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278" y="1758149"/>
            <a:ext cx="6098186" cy="4573640"/>
          </a:xfrm>
        </p:spPr>
      </p:pic>
    </p:spTree>
    <p:extLst>
      <p:ext uri="{BB962C8B-B14F-4D97-AF65-F5344CB8AC3E}">
        <p14:creationId xmlns:p14="http://schemas.microsoft.com/office/powerpoint/2010/main" val="3968335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971747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C1287501-39D8-41E2-80AC-596B880BE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82" y="1748287"/>
            <a:ext cx="6088332" cy="4566249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971747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BF907245-53AE-475F-A6D2-DF6AAECA7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614" y="1754038"/>
            <a:ext cx="6088332" cy="4566249"/>
          </a:xfrm>
        </p:spPr>
      </p:pic>
    </p:spTree>
    <p:extLst>
      <p:ext uri="{BB962C8B-B14F-4D97-AF65-F5344CB8AC3E}">
        <p14:creationId xmlns:p14="http://schemas.microsoft.com/office/powerpoint/2010/main" val="2417358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971747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79E45786-DEF5-4D78-B81A-9E8275394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82" y="1748287"/>
            <a:ext cx="6088332" cy="4566249"/>
          </a:xfrm>
        </p:spPr>
      </p:pic>
    </p:spTree>
    <p:extLst>
      <p:ext uri="{BB962C8B-B14F-4D97-AF65-F5344CB8AC3E}">
        <p14:creationId xmlns:p14="http://schemas.microsoft.com/office/powerpoint/2010/main" val="92248845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238</TotalTime>
  <Words>117</Words>
  <Application>Microsoft Office PowerPoint</Application>
  <PresentationFormat>Širokoúhlá obrazovka</PresentationFormat>
  <Paragraphs>17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8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Eva Holíková Název a číslo metodického materiálu:  Obsah alkoholu v nápojích, 1829 Datum využití metodického materiálu:  10.2.2023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Vlastnik</cp:lastModifiedBy>
  <cp:revision>26</cp:revision>
  <dcterms:created xsi:type="dcterms:W3CDTF">2021-01-11T18:59:36Z</dcterms:created>
  <dcterms:modified xsi:type="dcterms:W3CDTF">2023-02-11T14:33:03Z</dcterms:modified>
</cp:coreProperties>
</file>