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24.05.2023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D. Handová</a:t>
            </a:r>
            <a:br>
              <a:rPr lang="cs-CZ" sz="2200" dirty="0"/>
            </a:br>
            <a:r>
              <a:rPr lang="cs-CZ" sz="2200" dirty="0"/>
              <a:t>Název a číslo metodického materiálu:		Slavní Češi – vědci a vynálezci, 176</a:t>
            </a:r>
            <a:br>
              <a:rPr lang="cs-CZ" sz="2200" dirty="0"/>
            </a:br>
            <a:r>
              <a:rPr lang="cs-CZ" sz="2200" dirty="0"/>
              <a:t>Datum využití metodického materiálu:		16.5.2023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021C4A1-5586-40D3-98A2-64CA4C6A5F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3867" y="1846262"/>
            <a:ext cx="5964111" cy="4473084"/>
          </a:xfrm>
        </p:spPr>
      </p:pic>
    </p:spTree>
    <p:extLst>
      <p:ext uri="{BB962C8B-B14F-4D97-AF65-F5344CB8AC3E}">
        <p14:creationId xmlns:p14="http://schemas.microsoft.com/office/powerpoint/2010/main" val="28998964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B3D6F66-8750-45FB-AEC1-4742A4D882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27089" y="1846262"/>
            <a:ext cx="5980889" cy="4485667"/>
          </a:xfrm>
        </p:spPr>
      </p:pic>
    </p:spTree>
    <p:extLst>
      <p:ext uri="{BB962C8B-B14F-4D97-AF65-F5344CB8AC3E}">
        <p14:creationId xmlns:p14="http://schemas.microsoft.com/office/powerpoint/2010/main" val="2383952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9" name="Zástupný symbol pro obsah 8">
            <a:extLst>
              <a:ext uri="{FF2B5EF4-FFF2-40B4-BE49-F238E27FC236}">
                <a16:creationId xmlns:a16="http://schemas.microsoft.com/office/drawing/2014/main" id="{6B9B2EAF-0299-4F83-973F-4D742A985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0673" y="1846262"/>
            <a:ext cx="5927306" cy="4445480"/>
          </a:xfrm>
        </p:spPr>
      </p:pic>
    </p:spTree>
    <p:extLst>
      <p:ext uri="{BB962C8B-B14F-4D97-AF65-F5344CB8AC3E}">
        <p14:creationId xmlns:p14="http://schemas.microsoft.com/office/powerpoint/2010/main" val="1691539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E9532FA-703B-4789-8424-75B52B353D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35479" y="1846262"/>
            <a:ext cx="5972500" cy="4479375"/>
          </a:xfrm>
        </p:spPr>
      </p:pic>
    </p:spTree>
    <p:extLst>
      <p:ext uri="{BB962C8B-B14F-4D97-AF65-F5344CB8AC3E}">
        <p14:creationId xmlns:p14="http://schemas.microsoft.com/office/powerpoint/2010/main" val="4193295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2B1022EF-7B39-43BF-B55D-54BD82E2EC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0645" y="1846262"/>
            <a:ext cx="5947333" cy="4460500"/>
          </a:xfrm>
        </p:spPr>
      </p:pic>
    </p:spTree>
    <p:extLst>
      <p:ext uri="{BB962C8B-B14F-4D97-AF65-F5344CB8AC3E}">
        <p14:creationId xmlns:p14="http://schemas.microsoft.com/office/powerpoint/2010/main" val="687306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1406A6A-DC23-4F62-B7DA-A0461F1A6F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3867" y="1846262"/>
            <a:ext cx="5964111" cy="4473084"/>
          </a:xfrm>
        </p:spPr>
      </p:pic>
    </p:spTree>
    <p:extLst>
      <p:ext uri="{BB962C8B-B14F-4D97-AF65-F5344CB8AC3E}">
        <p14:creationId xmlns:p14="http://schemas.microsoft.com/office/powerpoint/2010/main" val="177606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3A7C650-B17A-4B6E-9F2E-724B9B9F8C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0645" y="1846262"/>
            <a:ext cx="5947333" cy="4460500"/>
          </a:xfrm>
        </p:spPr>
      </p:pic>
    </p:spTree>
    <p:extLst>
      <p:ext uri="{BB962C8B-B14F-4D97-AF65-F5344CB8AC3E}">
        <p14:creationId xmlns:p14="http://schemas.microsoft.com/office/powerpoint/2010/main" val="4008603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E50B14B1-4C74-48F2-8617-7245CA2940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60645" y="1846262"/>
            <a:ext cx="5947333" cy="4460500"/>
          </a:xfrm>
        </p:spPr>
      </p:pic>
    </p:spTree>
    <p:extLst>
      <p:ext uri="{BB962C8B-B14F-4D97-AF65-F5344CB8AC3E}">
        <p14:creationId xmlns:p14="http://schemas.microsoft.com/office/powerpoint/2010/main" val="257144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35476955-80CD-4869-8553-6BAD93CD8F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85813" y="1846262"/>
            <a:ext cx="5922166" cy="4441625"/>
          </a:xfrm>
        </p:spPr>
      </p:pic>
    </p:spTree>
    <p:extLst>
      <p:ext uri="{BB962C8B-B14F-4D97-AF65-F5344CB8AC3E}">
        <p14:creationId xmlns:p14="http://schemas.microsoft.com/office/powerpoint/2010/main" val="18583172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1852B93-C68D-4560-A0C9-794AA9C38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843867" y="1846262"/>
            <a:ext cx="5964111" cy="4473084"/>
          </a:xfrm>
        </p:spPr>
      </p:pic>
    </p:spTree>
    <p:extLst>
      <p:ext uri="{BB962C8B-B14F-4D97-AF65-F5344CB8AC3E}">
        <p14:creationId xmlns:p14="http://schemas.microsoft.com/office/powerpoint/2010/main" val="111616497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202</TotalTime>
  <Words>112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D. Handová Název a číslo metodického materiálu:  Slavní Češi – vědci a vynálezci, 176 Datum využití metodického materiálu:  16.5.2023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společenských věd</dc:title>
  <dc:creator>Ilona Pokorná</dc:creator>
  <cp:lastModifiedBy>Dagmar Handová Navrátilová</cp:lastModifiedBy>
  <cp:revision>18</cp:revision>
  <dcterms:created xsi:type="dcterms:W3CDTF">2021-01-11T18:59:36Z</dcterms:created>
  <dcterms:modified xsi:type="dcterms:W3CDTF">2023-05-24T07:12:07Z</dcterms:modified>
</cp:coreProperties>
</file>