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D. Handová</a:t>
            </a:r>
            <a:br>
              <a:rPr lang="cs-CZ" sz="2200" dirty="0"/>
            </a:br>
            <a:r>
              <a:rPr lang="cs-CZ" sz="2200" dirty="0"/>
              <a:t>Název a číslo metodického materiálu:		Slavní Češi – vědci a vynálezci, 176</a:t>
            </a:r>
            <a:br>
              <a:rPr lang="cs-CZ" sz="2200" dirty="0"/>
            </a:br>
            <a:r>
              <a:rPr lang="cs-CZ" sz="2200" dirty="0"/>
              <a:t>Datum využití metodického materiálu:		16.5.2023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D9558D9-89A1-432E-B96B-EF2EF95A1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69035" y="1846262"/>
            <a:ext cx="5938944" cy="4454208"/>
          </a:xfrm>
        </p:spPr>
      </p:pic>
    </p:spTree>
    <p:extLst>
      <p:ext uri="{BB962C8B-B14F-4D97-AF65-F5344CB8AC3E}">
        <p14:creationId xmlns:p14="http://schemas.microsoft.com/office/powerpoint/2010/main" val="1194386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761BD9F1-B9DB-48E7-844B-3CE41949A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60645" y="1846262"/>
            <a:ext cx="5947333" cy="4460500"/>
          </a:xfrm>
        </p:spPr>
      </p:pic>
    </p:spTree>
    <p:extLst>
      <p:ext uri="{BB962C8B-B14F-4D97-AF65-F5344CB8AC3E}">
        <p14:creationId xmlns:p14="http://schemas.microsoft.com/office/powerpoint/2010/main" val="233555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03C783F-86F4-41E7-934D-503F3BE90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52257" y="1846262"/>
            <a:ext cx="5955722" cy="4466792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6C2B186F-0C1E-4698-9018-9F77F937D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35479" y="1846262"/>
            <a:ext cx="5972500" cy="447937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3B0F607C-11F9-4EC9-9359-ED1A76B0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77423" y="1846262"/>
            <a:ext cx="5930555" cy="4447917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9FB3F22-2B31-4420-AC54-6700C9C32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77423" y="1846262"/>
            <a:ext cx="5930555" cy="4447917"/>
          </a:xfrm>
        </p:spPr>
      </p:pic>
    </p:spTree>
    <p:extLst>
      <p:ext uri="{BB962C8B-B14F-4D97-AF65-F5344CB8AC3E}">
        <p14:creationId xmlns:p14="http://schemas.microsoft.com/office/powerpoint/2010/main" val="2293994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89FD510-A1CF-4ACE-BC56-68A2A1A74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60645" y="1846262"/>
            <a:ext cx="5947333" cy="4460500"/>
          </a:xfrm>
        </p:spPr>
      </p:pic>
    </p:spTree>
    <p:extLst>
      <p:ext uri="{BB962C8B-B14F-4D97-AF65-F5344CB8AC3E}">
        <p14:creationId xmlns:p14="http://schemas.microsoft.com/office/powerpoint/2010/main" val="1990995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C984FC9-BCAC-49F2-934D-0D72943E2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85813" y="1846262"/>
            <a:ext cx="5922166" cy="4441625"/>
          </a:xfrm>
        </p:spPr>
      </p:pic>
    </p:spTree>
    <p:extLst>
      <p:ext uri="{BB962C8B-B14F-4D97-AF65-F5344CB8AC3E}">
        <p14:creationId xmlns:p14="http://schemas.microsoft.com/office/powerpoint/2010/main" val="805765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9ABEE453-2A5D-48FE-972D-337780DC2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60645" y="1846262"/>
            <a:ext cx="5947333" cy="4460500"/>
          </a:xfrm>
        </p:spPr>
      </p:pic>
    </p:spTree>
    <p:extLst>
      <p:ext uri="{BB962C8B-B14F-4D97-AF65-F5344CB8AC3E}">
        <p14:creationId xmlns:p14="http://schemas.microsoft.com/office/powerpoint/2010/main" val="267763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F57AFC1-9948-443B-8B9E-09EA5E4A5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43867" y="1846262"/>
            <a:ext cx="5964111" cy="4473084"/>
          </a:xfrm>
        </p:spPr>
      </p:pic>
    </p:spTree>
    <p:extLst>
      <p:ext uri="{BB962C8B-B14F-4D97-AF65-F5344CB8AC3E}">
        <p14:creationId xmlns:p14="http://schemas.microsoft.com/office/powerpoint/2010/main" val="388733713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206</TotalTime>
  <Words>112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D. Handová Název a číslo metodického materiálu:  Slavní Češi – vědci a vynálezci, 176 Datum využití metodického materiálu:  16.5.2023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Dagmar Handová Navrátilová</cp:lastModifiedBy>
  <cp:revision>18</cp:revision>
  <dcterms:created xsi:type="dcterms:W3CDTF">2021-01-11T18:59:36Z</dcterms:created>
  <dcterms:modified xsi:type="dcterms:W3CDTF">2023-05-24T07:03:37Z</dcterms:modified>
</cp:coreProperties>
</file>