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Dagmar Handová Navrátilová</a:t>
            </a:r>
            <a:br>
              <a:rPr lang="cs-CZ" sz="2200" dirty="0"/>
            </a:br>
            <a:r>
              <a:rPr lang="cs-CZ" sz="2200" dirty="0"/>
              <a:t>Název a číslo metodického materiálu:		Paměť a učení, 175</a:t>
            </a:r>
            <a:br>
              <a:rPr lang="cs-CZ" sz="2200" dirty="0"/>
            </a:br>
            <a:r>
              <a:rPr lang="cs-CZ" sz="2200" dirty="0"/>
              <a:t>Datum využití metodického materiálu:		10.2.2023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D9AF4E8-8F1C-46DA-8236-6AF2C7CB8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001" y="2405645"/>
            <a:ext cx="4475066" cy="3356299"/>
          </a:xfrm>
        </p:spPr>
      </p:pic>
    </p:spTree>
    <p:extLst>
      <p:ext uri="{BB962C8B-B14F-4D97-AF65-F5344CB8AC3E}">
        <p14:creationId xmlns:p14="http://schemas.microsoft.com/office/powerpoint/2010/main" val="2154907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028AE329-5EB5-41A0-9091-ACF8E26F2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363" y="2401451"/>
            <a:ext cx="4441510" cy="3331132"/>
          </a:xfrm>
        </p:spPr>
      </p:pic>
    </p:spTree>
    <p:extLst>
      <p:ext uri="{BB962C8B-B14F-4D97-AF65-F5344CB8AC3E}">
        <p14:creationId xmlns:p14="http://schemas.microsoft.com/office/powerpoint/2010/main" val="1200498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AC1FEE5-9AD9-4CE6-8FFB-2F5293786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8575" y="2402849"/>
            <a:ext cx="4452696" cy="3339521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0011C6F-1079-4794-B441-EE35A7F65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8575" y="2402849"/>
            <a:ext cx="4452696" cy="3339521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650FDB7-CE61-4B9E-8191-86F61EB86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8788" y="2404248"/>
            <a:ext cx="4463881" cy="3347910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BFD7CC6E-C043-4B6B-9A18-A7A45C922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001" y="2405645"/>
            <a:ext cx="4475066" cy="3356299"/>
          </a:xfrm>
        </p:spPr>
      </p:pic>
    </p:spTree>
    <p:extLst>
      <p:ext uri="{BB962C8B-B14F-4D97-AF65-F5344CB8AC3E}">
        <p14:creationId xmlns:p14="http://schemas.microsoft.com/office/powerpoint/2010/main" val="94022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9359163-83A2-4E40-8BCA-D3DA662A3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001" y="2405645"/>
            <a:ext cx="4475066" cy="3356299"/>
          </a:xfrm>
        </p:spPr>
      </p:pic>
    </p:spTree>
    <p:extLst>
      <p:ext uri="{BB962C8B-B14F-4D97-AF65-F5344CB8AC3E}">
        <p14:creationId xmlns:p14="http://schemas.microsoft.com/office/powerpoint/2010/main" val="64561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CCFA432-9341-4737-8FE4-30F6C75E5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8575" y="2402849"/>
            <a:ext cx="4452696" cy="3339521"/>
          </a:xfrm>
        </p:spPr>
      </p:pic>
    </p:spTree>
    <p:extLst>
      <p:ext uri="{BB962C8B-B14F-4D97-AF65-F5344CB8AC3E}">
        <p14:creationId xmlns:p14="http://schemas.microsoft.com/office/powerpoint/2010/main" val="149164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86911D0-85CB-4D04-A6AB-F397C9BEF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363" y="2401451"/>
            <a:ext cx="4441510" cy="3331132"/>
          </a:xfrm>
        </p:spPr>
      </p:pic>
    </p:spTree>
    <p:extLst>
      <p:ext uri="{BB962C8B-B14F-4D97-AF65-F5344CB8AC3E}">
        <p14:creationId xmlns:p14="http://schemas.microsoft.com/office/powerpoint/2010/main" val="375368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87C98FF-654B-4EAD-A169-C8397B602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001" y="2405645"/>
            <a:ext cx="4475066" cy="3356299"/>
          </a:xfrm>
        </p:spPr>
      </p:pic>
    </p:spTree>
    <p:extLst>
      <p:ext uri="{BB962C8B-B14F-4D97-AF65-F5344CB8AC3E}">
        <p14:creationId xmlns:p14="http://schemas.microsoft.com/office/powerpoint/2010/main" val="30344552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206</TotalTime>
  <Words>107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Dagmar Handová Navrátilová Název a číslo metodického materiálu:  Paměť a učení, 175 Datum využití metodického materiálu:  10.2.2023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Dagmar Handová Navrátilová</cp:lastModifiedBy>
  <cp:revision>19</cp:revision>
  <dcterms:created xsi:type="dcterms:W3CDTF">2021-01-11T18:59:36Z</dcterms:created>
  <dcterms:modified xsi:type="dcterms:W3CDTF">2023-02-28T16:03:53Z</dcterms:modified>
</cp:coreProperties>
</file>