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013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27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88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7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378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41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930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8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88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287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9D4EB93-1F31-459B-9C02-CEE01E8D6EEA}" type="datetimeFigureOut">
              <a:rPr lang="cs-CZ" smtClean="0"/>
              <a:t>24.06.2022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FBDAC2E-63EC-4639-9473-FDD01CBCBF9D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50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677D89-600F-45F5-9053-10AC88D89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60727"/>
            <a:ext cx="10023446" cy="3825379"/>
          </a:xfrm>
        </p:spPr>
        <p:txBody>
          <a:bodyPr>
            <a:normAutofit fontScale="90000"/>
          </a:bodyPr>
          <a:lstStyle/>
          <a:p>
            <a:r>
              <a:rPr lang="cs-CZ" sz="4900" b="1" dirty="0"/>
              <a:t>Implementace Krajského akčního plánu Kraje Vysočina II - Učíme se ze života pro život 2</a:t>
            </a:r>
            <a:br>
              <a:rPr lang="cs-CZ" sz="4900" b="1" dirty="0"/>
            </a:br>
            <a:br>
              <a:rPr lang="cs-CZ" sz="2800" dirty="0"/>
            </a:br>
            <a:r>
              <a:rPr lang="cs-CZ" sz="2200" dirty="0"/>
              <a:t>Registrační číslo projektu: CZ.02.3.68/0.0/0.0/19_078/0020364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Realizace projektu: 15. 2. 2021 – 30. 11. 2023</a:t>
            </a:r>
            <a:br>
              <a:rPr lang="cs-CZ" sz="2200" dirty="0"/>
            </a:br>
            <a:br>
              <a:rPr lang="cs-CZ" sz="2200" dirty="0"/>
            </a:br>
            <a:r>
              <a:rPr lang="cs-CZ" sz="2200" dirty="0"/>
              <a:t>Aktivní učitel: 				Dagmar Handová</a:t>
            </a:r>
            <a:br>
              <a:rPr lang="cs-CZ" sz="2200" dirty="0"/>
            </a:br>
            <a:r>
              <a:rPr lang="cs-CZ" sz="2200" dirty="0"/>
              <a:t>Název a číslo metodického materiálu:		Žánry, 1306</a:t>
            </a:r>
            <a:br>
              <a:rPr lang="cs-CZ" sz="2200" dirty="0"/>
            </a:br>
            <a:r>
              <a:rPr lang="cs-CZ" sz="2200" dirty="0"/>
              <a:t>Datum využití metodického materiálu:		23.6.2022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21E279-463C-4C68-8457-DD5092E81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4799" y="4616056"/>
            <a:ext cx="8156633" cy="1143000"/>
          </a:xfrm>
        </p:spPr>
        <p:txBody>
          <a:bodyPr/>
          <a:lstStyle/>
          <a:p>
            <a:r>
              <a:rPr lang="cs-CZ" dirty="0"/>
              <a:t>Gymnázium Velké meziříčí</a:t>
            </a:r>
          </a:p>
          <a:p>
            <a:r>
              <a:rPr lang="cs-CZ" cap="none" dirty="0"/>
              <a:t>www.gvm.cz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71829F-A281-46B6-9284-629BC22064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68" y="4424032"/>
            <a:ext cx="1524581" cy="1527048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E95C9F8-0CB4-4693-BA52-880497B12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61" y="5712719"/>
            <a:ext cx="6107185" cy="47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555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9218" name="Picture 2" descr="Vybraná fotka">
            <a:extLst>
              <a:ext uri="{FF2B5EF4-FFF2-40B4-BE49-F238E27FC236}">
                <a16:creationId xmlns:a16="http://schemas.microsoft.com/office/drawing/2014/main" id="{3C4DACBC-9D7D-4700-902F-37E5010E69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429" y="1759149"/>
            <a:ext cx="6083337" cy="456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9400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10242" name="Picture 2" descr="Vybraná fotka">
            <a:extLst>
              <a:ext uri="{FF2B5EF4-FFF2-40B4-BE49-F238E27FC236}">
                <a16:creationId xmlns:a16="http://schemas.microsoft.com/office/drawing/2014/main" id="{467687E6-17ED-4E76-9BA6-48ED36903BD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756" y="1752853"/>
            <a:ext cx="6029081" cy="452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30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1026" name="Picture 2" descr="Vybraná fotka">
            <a:extLst>
              <a:ext uri="{FF2B5EF4-FFF2-40B4-BE49-F238E27FC236}">
                <a16:creationId xmlns:a16="http://schemas.microsoft.com/office/drawing/2014/main" id="{292E9A7C-1E87-4ACB-8DEF-4018AE15C9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645" y="1730967"/>
            <a:ext cx="6140741" cy="460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53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2050" name="Picture 2" descr="Vybraná fotka">
            <a:extLst>
              <a:ext uri="{FF2B5EF4-FFF2-40B4-BE49-F238E27FC236}">
                <a16:creationId xmlns:a16="http://schemas.microsoft.com/office/drawing/2014/main" id="{9E23CA1C-BA9E-485D-A775-78E8F0C3553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202" y="1756155"/>
            <a:ext cx="6031684" cy="4527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29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3074" name="Picture 2" descr="Vybraná fotka">
            <a:extLst>
              <a:ext uri="{FF2B5EF4-FFF2-40B4-BE49-F238E27FC236}">
                <a16:creationId xmlns:a16="http://schemas.microsoft.com/office/drawing/2014/main" id="{FC58D8DA-B670-47CA-9094-FF0F7727E5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090" y="1737265"/>
            <a:ext cx="6123963" cy="459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586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4098" name="Picture 2" descr="Vybraná fotka">
            <a:extLst>
              <a:ext uri="{FF2B5EF4-FFF2-40B4-BE49-F238E27FC236}">
                <a16:creationId xmlns:a16="http://schemas.microsoft.com/office/drawing/2014/main" id="{643C2ED3-BC20-420F-B98D-D4EA92ECD19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090" y="1762451"/>
            <a:ext cx="6090407" cy="457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52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5122" name="Picture 2" descr="Vybraná fotka">
            <a:extLst>
              <a:ext uri="{FF2B5EF4-FFF2-40B4-BE49-F238E27FC236}">
                <a16:creationId xmlns:a16="http://schemas.microsoft.com/office/drawing/2014/main" id="{4DD7DEF1-7EA9-4781-807D-3CF8C44842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424" y="1756154"/>
            <a:ext cx="6048462" cy="453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506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6146" name="Picture 2" descr="Vybraná fotka">
            <a:extLst>
              <a:ext uri="{FF2B5EF4-FFF2-40B4-BE49-F238E27FC236}">
                <a16:creationId xmlns:a16="http://schemas.microsoft.com/office/drawing/2014/main" id="{65821807-7DDD-4DC0-8BF7-E69A06FECB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8484" y="1727665"/>
            <a:ext cx="6102929" cy="4580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695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7170" name="Picture 2" descr="Vybraná fotka">
            <a:extLst>
              <a:ext uri="{FF2B5EF4-FFF2-40B4-BE49-F238E27FC236}">
                <a16:creationId xmlns:a16="http://schemas.microsoft.com/office/drawing/2014/main" id="{B55A5285-A319-4ADE-A171-FBD754D0A58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818" y="1765446"/>
            <a:ext cx="6063770" cy="455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524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52C3A-D82C-4AC1-AB39-B16377518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71746"/>
          </a:xfrm>
        </p:spPr>
        <p:txBody>
          <a:bodyPr/>
          <a:lstStyle/>
          <a:p>
            <a:pPr algn="ctr"/>
            <a:r>
              <a:rPr lang="cs-CZ" b="1" dirty="0"/>
              <a:t>Obrazová dokumentace</a:t>
            </a:r>
          </a:p>
        </p:txBody>
      </p:sp>
      <p:pic>
        <p:nvPicPr>
          <p:cNvPr id="8194" name="Picture 2" descr="Vybraná fotka">
            <a:extLst>
              <a:ext uri="{FF2B5EF4-FFF2-40B4-BE49-F238E27FC236}">
                <a16:creationId xmlns:a16="http://schemas.microsoft.com/office/drawing/2014/main" id="{B4A29B0F-1890-4E4A-9B51-398A67307BF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258" y="1743561"/>
            <a:ext cx="6090406" cy="457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7250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E94E00"/>
      </a:accent1>
      <a:accent2>
        <a:srgbClr val="E94E00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209</TotalTime>
  <Words>104</Words>
  <Application>Microsoft Office PowerPoint</Application>
  <PresentationFormat>Širokoúhlá obrazovka</PresentationFormat>
  <Paragraphs>13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Retrospektiva</vt:lpstr>
      <vt:lpstr>Implementace Krajského akčního plánu Kraje Vysočina II - Učíme se ze života pro život 2  Registrační číslo projektu: CZ.02.3.68/0.0/0.0/19_078/0020364  Realizace projektu: 15. 2. 2021 – 30. 11. 2023  Aktivní učitel:     Dagmar Handová Název a číslo metodického materiálu:  Žánry, 1306 Datum využití metodického materiálu:  23.6.2022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  <vt:lpstr>Obrazová dokumentace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společenských věd</dc:title>
  <dc:creator>Ilona Pokorná</dc:creator>
  <cp:lastModifiedBy>Dagmar Handová Navrátilová</cp:lastModifiedBy>
  <cp:revision>19</cp:revision>
  <dcterms:created xsi:type="dcterms:W3CDTF">2021-01-11T18:59:36Z</dcterms:created>
  <dcterms:modified xsi:type="dcterms:W3CDTF">2022-06-24T09:11:54Z</dcterms:modified>
</cp:coreProperties>
</file>