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D. Handová</a:t>
            </a:r>
            <a:br>
              <a:rPr lang="cs-CZ" sz="2200" dirty="0"/>
            </a:br>
            <a:r>
              <a:rPr lang="cs-CZ" sz="2200" dirty="0"/>
              <a:t>Název a číslo metodického materiálu:		Sekty, 77</a:t>
            </a:r>
            <a:br>
              <a:rPr lang="cs-CZ" sz="2200" dirty="0"/>
            </a:br>
            <a:r>
              <a:rPr lang="cs-CZ" sz="2200" dirty="0"/>
              <a:t>Datum využití metodického materiálu:		21. 3.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Zachycená fotka">
            <a:extLst>
              <a:ext uri="{FF2B5EF4-FFF2-40B4-BE49-F238E27FC236}">
                <a16:creationId xmlns:a16="http://schemas.microsoft.com/office/drawing/2014/main" id="{4CE8C28C-6626-485D-AC33-22BD3106C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10" y="1744910"/>
            <a:ext cx="6082470" cy="45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4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42" name="Picture 2" descr="Zachycená fotka">
            <a:extLst>
              <a:ext uri="{FF2B5EF4-FFF2-40B4-BE49-F238E27FC236}">
                <a16:creationId xmlns:a16="http://schemas.microsoft.com/office/drawing/2014/main" id="{7390B74E-20A1-4310-801D-726095C05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3" y="1751853"/>
            <a:ext cx="3415022" cy="45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Zachycená fotka">
            <a:extLst>
              <a:ext uri="{FF2B5EF4-FFF2-40B4-BE49-F238E27FC236}">
                <a16:creationId xmlns:a16="http://schemas.microsoft.com/office/drawing/2014/main" id="{E604A1C7-EA0F-421E-AC86-AD894BFFA8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3" y="1745595"/>
            <a:ext cx="3423412" cy="45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Zachycená fotka">
            <a:extLst>
              <a:ext uri="{FF2B5EF4-FFF2-40B4-BE49-F238E27FC236}">
                <a16:creationId xmlns:a16="http://schemas.microsoft.com/office/drawing/2014/main" id="{DB1D5F15-CA3D-4ACC-B1A1-ACC955E2F6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95" y="1723223"/>
            <a:ext cx="3440190" cy="45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4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Zachycená fotka">
            <a:extLst>
              <a:ext uri="{FF2B5EF4-FFF2-40B4-BE49-F238E27FC236}">
                <a16:creationId xmlns:a16="http://schemas.microsoft.com/office/drawing/2014/main" id="{0C798ECA-6093-43B5-8657-68F2E0A0E5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3" y="1740667"/>
            <a:ext cx="3423412" cy="45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5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Zachycená fotka">
            <a:extLst>
              <a:ext uri="{FF2B5EF4-FFF2-40B4-BE49-F238E27FC236}">
                <a16:creationId xmlns:a16="http://schemas.microsoft.com/office/drawing/2014/main" id="{7D0B4876-2EDA-4B37-B5A8-A6D573DB9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51" y="1779151"/>
            <a:ext cx="3406633" cy="45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Zachycená fotka">
            <a:extLst>
              <a:ext uri="{FF2B5EF4-FFF2-40B4-BE49-F238E27FC236}">
                <a16:creationId xmlns:a16="http://schemas.microsoft.com/office/drawing/2014/main" id="{1FDCAD7C-5F9B-4C36-82C0-412D0BF35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3" y="1751852"/>
            <a:ext cx="3423411" cy="4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Zachycená fotka">
            <a:extLst>
              <a:ext uri="{FF2B5EF4-FFF2-40B4-BE49-F238E27FC236}">
                <a16:creationId xmlns:a16="http://schemas.microsoft.com/office/drawing/2014/main" id="{2D24EE83-00AD-4709-A009-21C6BEB21C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29" y="1723225"/>
            <a:ext cx="3465356" cy="46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Zachycená fotka">
            <a:extLst>
              <a:ext uri="{FF2B5EF4-FFF2-40B4-BE49-F238E27FC236}">
                <a16:creationId xmlns:a16="http://schemas.microsoft.com/office/drawing/2014/main" id="{93841E7E-AB75-49BB-8966-79925DA07C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85" y="1745595"/>
            <a:ext cx="3431800" cy="45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Zachycená fotka">
            <a:extLst>
              <a:ext uri="{FF2B5EF4-FFF2-40B4-BE49-F238E27FC236}">
                <a16:creationId xmlns:a16="http://schemas.microsoft.com/office/drawing/2014/main" id="{5D928063-76B8-456E-8E7B-5135395B1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55" y="1761688"/>
            <a:ext cx="3419730" cy="45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714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</TotalTime>
  <Words>111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D. Handová Název a číslo metodického materiálu:  Sekty, 77 Datum využití metodického materiálu:  21. 3.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Dagmar Handová Navrátilová</cp:lastModifiedBy>
  <cp:revision>18</cp:revision>
  <dcterms:created xsi:type="dcterms:W3CDTF">2021-01-11T18:59:36Z</dcterms:created>
  <dcterms:modified xsi:type="dcterms:W3CDTF">2022-03-23T13:42:35Z</dcterms:modified>
</cp:coreProperties>
</file>