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Dagmar Handová</a:t>
            </a:r>
            <a:br>
              <a:rPr lang="cs-CZ" sz="2200" dirty="0"/>
            </a:br>
            <a:r>
              <a:rPr lang="cs-CZ" sz="2200" dirty="0"/>
              <a:t>Název a číslo metodického materiálu:		Křesťanství, 626</a:t>
            </a:r>
            <a:br>
              <a:rPr lang="cs-CZ" sz="2200" dirty="0"/>
            </a:br>
            <a:r>
              <a:rPr lang="cs-CZ" sz="2200" dirty="0"/>
              <a:t>Datum využití metodického materiálu:		7.2.2022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404DD13-6E4E-49E8-94DA-95D099D91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2205" y="2802561"/>
            <a:ext cx="4371648" cy="2459051"/>
          </a:xfrm>
        </p:spPr>
      </p:pic>
    </p:spTree>
    <p:extLst>
      <p:ext uri="{BB962C8B-B14F-4D97-AF65-F5344CB8AC3E}">
        <p14:creationId xmlns:p14="http://schemas.microsoft.com/office/powerpoint/2010/main" val="1350275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A77766D-050B-4E80-B375-83D41C9B6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3947" y="2818874"/>
            <a:ext cx="4446217" cy="2500996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E906674-3667-40F3-8284-555682C51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5599" y="2815611"/>
            <a:ext cx="4431303" cy="2492607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D0CE280-F95A-4F74-A32A-CD4EB4EA7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46246" y="1846262"/>
            <a:ext cx="7755672" cy="4362566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DEE9E0A-7426-49EF-A519-F1D2AFC9E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92722" y="1846262"/>
            <a:ext cx="7709196" cy="4336423"/>
          </a:xfrm>
        </p:spPr>
      </p:pic>
    </p:spTree>
    <p:extLst>
      <p:ext uri="{BB962C8B-B14F-4D97-AF65-F5344CB8AC3E}">
        <p14:creationId xmlns:p14="http://schemas.microsoft.com/office/powerpoint/2010/main" val="1211828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1D5D033-0B19-40C6-975D-DD09FA102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21746" y="1846262"/>
            <a:ext cx="7680171" cy="4320096"/>
          </a:xfrm>
        </p:spPr>
      </p:pic>
    </p:spTree>
    <p:extLst>
      <p:ext uri="{BB962C8B-B14F-4D97-AF65-F5344CB8AC3E}">
        <p14:creationId xmlns:p14="http://schemas.microsoft.com/office/powerpoint/2010/main" val="788622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0E99C9A-97D1-4AB7-A1E3-0D22CF068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5599" y="2815611"/>
            <a:ext cx="4431303" cy="2492607"/>
          </a:xfrm>
        </p:spPr>
      </p:pic>
    </p:spTree>
    <p:extLst>
      <p:ext uri="{BB962C8B-B14F-4D97-AF65-F5344CB8AC3E}">
        <p14:creationId xmlns:p14="http://schemas.microsoft.com/office/powerpoint/2010/main" val="1450493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A9A95CA-3480-47FD-94F8-DD1BC17D5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8902" y="2809086"/>
            <a:ext cx="4401475" cy="2475829"/>
          </a:xfrm>
        </p:spPr>
      </p:pic>
    </p:spTree>
    <p:extLst>
      <p:ext uri="{BB962C8B-B14F-4D97-AF65-F5344CB8AC3E}">
        <p14:creationId xmlns:p14="http://schemas.microsoft.com/office/powerpoint/2010/main" val="3376428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FB7391F-322F-4604-9FC0-B3A007E51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2297" y="2822135"/>
            <a:ext cx="4461130" cy="2509385"/>
          </a:xfrm>
        </p:spPr>
      </p:pic>
    </p:spTree>
    <p:extLst>
      <p:ext uri="{BB962C8B-B14F-4D97-AF65-F5344CB8AC3E}">
        <p14:creationId xmlns:p14="http://schemas.microsoft.com/office/powerpoint/2010/main" val="3123799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D7242F5-DC18-427E-8A9A-6EFA0F728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3947" y="2818874"/>
            <a:ext cx="4446217" cy="2500996"/>
          </a:xfrm>
        </p:spPr>
      </p:pic>
    </p:spTree>
    <p:extLst>
      <p:ext uri="{BB962C8B-B14F-4D97-AF65-F5344CB8AC3E}">
        <p14:creationId xmlns:p14="http://schemas.microsoft.com/office/powerpoint/2010/main" val="236037279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205</TotalTime>
  <Words>106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Dagmar Handová Název a číslo metodického materiálu:  Křesťanství, 626 Datum využití metodického materiálu:  7.2.2022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Dagmar Handová Navrátilová</cp:lastModifiedBy>
  <cp:revision>20</cp:revision>
  <dcterms:created xsi:type="dcterms:W3CDTF">2021-01-11T18:59:36Z</dcterms:created>
  <dcterms:modified xsi:type="dcterms:W3CDTF">2022-02-28T13:54:41Z</dcterms:modified>
</cp:coreProperties>
</file>