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Dagmar Handová</a:t>
            </a:r>
            <a:br>
              <a:rPr lang="cs-CZ" sz="2200" dirty="0"/>
            </a:br>
            <a:r>
              <a:rPr lang="cs-CZ" sz="2200" dirty="0"/>
              <a:t>Název a číslo metodického materiálu:		Paměť a učení, 175</a:t>
            </a:r>
            <a:br>
              <a:rPr lang="cs-CZ" sz="2200" dirty="0"/>
            </a:br>
            <a:r>
              <a:rPr lang="cs-CZ" sz="2200" dirty="0"/>
              <a:t>Datum využití metodického materiálu:		27.1.2022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1A253330-35A1-44F7-9C13-602A0C1EBE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36" y="1846263"/>
            <a:ext cx="2485599" cy="44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266" name="Picture 2" descr="Image">
            <a:extLst>
              <a:ext uri="{FF2B5EF4-FFF2-40B4-BE49-F238E27FC236}">
                <a16:creationId xmlns:a16="http://schemas.microsoft.com/office/drawing/2014/main" id="{E498CE8F-595C-4538-B2A9-32BCD04664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36" y="1846263"/>
            <a:ext cx="2485599" cy="44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4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629ADD8C-B426-4D26-986E-D54AEEF2D6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58" y="1846263"/>
            <a:ext cx="2502377" cy="44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90DBFFD9-DF43-4C80-80F2-73289ED3F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48" y="1846263"/>
            <a:ext cx="2493988" cy="44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1308F551-A793-40F3-BF8D-3FBEFA747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70" y="1846263"/>
            <a:ext cx="2510766" cy="44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0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8C1C6657-664C-489F-90A7-EE68846D6C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14" y="1846263"/>
            <a:ext cx="2467977" cy="43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2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52D3D688-303F-4560-B2F1-A36508C251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92" y="1846263"/>
            <a:ext cx="2452043" cy="43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3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165E0ACF-EDD5-4EC7-9476-1433F34C2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26" y="1846263"/>
            <a:ext cx="2401709" cy="42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8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25889362-BD39-4277-AC67-A3FCB22ACF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70" y="1846263"/>
            <a:ext cx="2435265" cy="43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0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34087FD8-208D-4295-A2D0-E57BD88011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14" y="1846263"/>
            <a:ext cx="2468821" cy="43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50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108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Dagmar Handová Název a číslo metodického materiálu:  Paměť a učení, 175 Datum využití metodického materiálu:  27.1.2022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Dagmar Handová Navrátilová</cp:lastModifiedBy>
  <cp:revision>20</cp:revision>
  <dcterms:created xsi:type="dcterms:W3CDTF">2021-01-11T18:59:36Z</dcterms:created>
  <dcterms:modified xsi:type="dcterms:W3CDTF">2022-02-28T13:52:41Z</dcterms:modified>
</cp:coreProperties>
</file>