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D. Handová</a:t>
            </a:r>
            <a:br>
              <a:rPr lang="cs-CZ" sz="2200" dirty="0"/>
            </a:br>
            <a:r>
              <a:rPr lang="cs-CZ" sz="2200" dirty="0"/>
              <a:t>Název a číslo metodického materiálu:		Tajemné písmeno, 1273</a:t>
            </a:r>
            <a:br>
              <a:rPr lang="cs-CZ" sz="2200" dirty="0"/>
            </a:br>
            <a:r>
              <a:rPr lang="cs-CZ" sz="2200" dirty="0"/>
              <a:t>Datum využití metodického materiálu:		21. 6. 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9C03A56-28A9-4894-A075-083A760FB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32099" y="1846262"/>
            <a:ext cx="5975879" cy="4481910"/>
          </a:xfrm>
        </p:spPr>
      </p:pic>
    </p:spTree>
    <p:extLst>
      <p:ext uri="{BB962C8B-B14F-4D97-AF65-F5344CB8AC3E}">
        <p14:creationId xmlns:p14="http://schemas.microsoft.com/office/powerpoint/2010/main" val="1435605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A31C885-4716-4612-97AB-F1F2341F9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19399" y="1846262"/>
            <a:ext cx="5988579" cy="449143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D69B475-F4FD-42D0-B612-A13AA3B1D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57499" y="1846262"/>
            <a:ext cx="5950479" cy="4462860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8FD0743-EA92-47BF-80EA-17DEDAE57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44799" y="1846262"/>
            <a:ext cx="5963179" cy="447238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08C943A-9C24-4052-ADC9-E4F75D5DD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19399" y="1846262"/>
            <a:ext cx="5988579" cy="4491435"/>
          </a:xfrm>
        </p:spPr>
      </p:pic>
    </p:spTree>
    <p:extLst>
      <p:ext uri="{BB962C8B-B14F-4D97-AF65-F5344CB8AC3E}">
        <p14:creationId xmlns:p14="http://schemas.microsoft.com/office/powerpoint/2010/main" val="2948884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473AA46-89E0-454F-8E10-A26F0C685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44799" y="1846262"/>
            <a:ext cx="5963179" cy="4472385"/>
          </a:xfrm>
        </p:spPr>
      </p:pic>
    </p:spTree>
    <p:extLst>
      <p:ext uri="{BB962C8B-B14F-4D97-AF65-F5344CB8AC3E}">
        <p14:creationId xmlns:p14="http://schemas.microsoft.com/office/powerpoint/2010/main" val="1050548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761739D-BA03-4FAD-B09B-AB20FE7680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32099" y="1846262"/>
            <a:ext cx="5975879" cy="4481910"/>
          </a:xfrm>
        </p:spPr>
      </p:pic>
    </p:spTree>
    <p:extLst>
      <p:ext uri="{BB962C8B-B14F-4D97-AF65-F5344CB8AC3E}">
        <p14:creationId xmlns:p14="http://schemas.microsoft.com/office/powerpoint/2010/main" val="966626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FCB2757-36D1-4EE1-B5EB-724FA2597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95599" y="1846262"/>
            <a:ext cx="5912379" cy="4434285"/>
          </a:xfrm>
        </p:spPr>
      </p:pic>
    </p:spTree>
    <p:extLst>
      <p:ext uri="{BB962C8B-B14F-4D97-AF65-F5344CB8AC3E}">
        <p14:creationId xmlns:p14="http://schemas.microsoft.com/office/powerpoint/2010/main" val="515890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C31F822-A4C9-48E5-BF22-C5C6A729B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70199" y="1846262"/>
            <a:ext cx="5937779" cy="4453335"/>
          </a:xfrm>
        </p:spPr>
      </p:pic>
    </p:spTree>
    <p:extLst>
      <p:ext uri="{BB962C8B-B14F-4D97-AF65-F5344CB8AC3E}">
        <p14:creationId xmlns:p14="http://schemas.microsoft.com/office/powerpoint/2010/main" val="3255504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0A8B3B7-8A62-4F03-BBF7-01F8B5EB3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57500" y="1846261"/>
            <a:ext cx="5950478" cy="4462859"/>
          </a:xfrm>
        </p:spPr>
      </p:pic>
    </p:spTree>
    <p:extLst>
      <p:ext uri="{BB962C8B-B14F-4D97-AF65-F5344CB8AC3E}">
        <p14:creationId xmlns:p14="http://schemas.microsoft.com/office/powerpoint/2010/main" val="348297211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201</TotalTime>
  <Words>112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D. Handová Název a číslo metodického materiálu:  Tajemné písmeno, 1273 Datum využití metodického materiálu:  21. 6. 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Dagmar Handová Navrátilová</cp:lastModifiedBy>
  <cp:revision>18</cp:revision>
  <dcterms:created xsi:type="dcterms:W3CDTF">2021-01-11T18:59:36Z</dcterms:created>
  <dcterms:modified xsi:type="dcterms:W3CDTF">2023-06-22T11:59:00Z</dcterms:modified>
</cp:coreProperties>
</file>