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D. </a:t>
            </a:r>
            <a:r>
              <a:rPr lang="cs-CZ" sz="2200"/>
              <a:t>Handová</a:t>
            </a:r>
            <a:br>
              <a:rPr lang="cs-CZ" sz="2200" dirty="0"/>
            </a:br>
            <a:r>
              <a:rPr lang="cs-CZ" sz="2200" dirty="0"/>
              <a:t>Název a číslo metodického materiálu:		Literární bludiště, 2268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9</a:t>
            </a:r>
            <a:r>
              <a:rPr lang="cs-CZ" sz="2200" dirty="0"/>
              <a:t>. 6.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6AAF2A2-7C06-43FC-B418-54DAA61EA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2899" y="1846262"/>
            <a:ext cx="5925079" cy="4443810"/>
          </a:xfrm>
        </p:spPr>
      </p:pic>
    </p:spTree>
    <p:extLst>
      <p:ext uri="{BB962C8B-B14F-4D97-AF65-F5344CB8AC3E}">
        <p14:creationId xmlns:p14="http://schemas.microsoft.com/office/powerpoint/2010/main" val="294235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239762E-A494-4463-BBF5-2121D924A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6399" y="1846262"/>
            <a:ext cx="5861578" cy="4396184"/>
          </a:xfrm>
        </p:spPr>
      </p:pic>
    </p:spTree>
    <p:extLst>
      <p:ext uri="{BB962C8B-B14F-4D97-AF65-F5344CB8AC3E}">
        <p14:creationId xmlns:p14="http://schemas.microsoft.com/office/powerpoint/2010/main" val="128477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DAEAF4A-6376-45AF-9584-97C070DF5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5599" y="1846262"/>
            <a:ext cx="5912379" cy="443428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3DC2BA8-609A-4134-9191-4C7775E21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7499" y="1846262"/>
            <a:ext cx="5950479" cy="4462860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F47CA33-A73C-4387-B49E-85C240C1C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4799" y="1846262"/>
            <a:ext cx="5963179" cy="447238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8C90E7B-4AD9-49BD-BC05-AF6D1E4AD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04594" y="1846262"/>
            <a:ext cx="5903383" cy="4427538"/>
          </a:xfrm>
        </p:spPr>
      </p:pic>
    </p:spTree>
    <p:extLst>
      <p:ext uri="{BB962C8B-B14F-4D97-AF65-F5344CB8AC3E}">
        <p14:creationId xmlns:p14="http://schemas.microsoft.com/office/powerpoint/2010/main" val="299379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84AE0D6-3F4F-4AC6-94D1-3C4BB1F6F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0199" y="1846262"/>
            <a:ext cx="5937779" cy="4453335"/>
          </a:xfrm>
        </p:spPr>
      </p:pic>
    </p:spTree>
    <p:extLst>
      <p:ext uri="{BB962C8B-B14F-4D97-AF65-F5344CB8AC3E}">
        <p14:creationId xmlns:p14="http://schemas.microsoft.com/office/powerpoint/2010/main" val="361141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9F2CD41-4338-4906-AD2E-091499602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7499" y="1846262"/>
            <a:ext cx="5950479" cy="4462860"/>
          </a:xfrm>
        </p:spPr>
      </p:pic>
    </p:spTree>
    <p:extLst>
      <p:ext uri="{BB962C8B-B14F-4D97-AF65-F5344CB8AC3E}">
        <p14:creationId xmlns:p14="http://schemas.microsoft.com/office/powerpoint/2010/main" val="240207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0CA3E14-A8C1-4A7B-A3D9-28AC4ECE5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4799" y="1846262"/>
            <a:ext cx="5963179" cy="4472385"/>
          </a:xfrm>
        </p:spPr>
      </p:pic>
    </p:spTree>
    <p:extLst>
      <p:ext uri="{BB962C8B-B14F-4D97-AF65-F5344CB8AC3E}">
        <p14:creationId xmlns:p14="http://schemas.microsoft.com/office/powerpoint/2010/main" val="1053652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F9007A3-1B56-41E7-9C58-3906DB3D7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0199" y="1846262"/>
            <a:ext cx="5937779" cy="4453335"/>
          </a:xfrm>
        </p:spPr>
      </p:pic>
    </p:spTree>
    <p:extLst>
      <p:ext uri="{BB962C8B-B14F-4D97-AF65-F5344CB8AC3E}">
        <p14:creationId xmlns:p14="http://schemas.microsoft.com/office/powerpoint/2010/main" val="12236759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D. Handová Název a číslo metodického materiálu:  Literární bludiště, 2268 Datum využití metodického materiálu:  9. 6.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22</cp:revision>
  <dcterms:created xsi:type="dcterms:W3CDTF">2021-01-11T18:59:36Z</dcterms:created>
  <dcterms:modified xsi:type="dcterms:W3CDTF">2023-06-21T10:29:43Z</dcterms:modified>
</cp:coreProperties>
</file>