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66" r:id="rId5"/>
    <p:sldId id="262" r:id="rId6"/>
    <p:sldId id="263" r:id="rId7"/>
    <p:sldId id="264" r:id="rId8"/>
    <p:sldId id="265" r:id="rId9"/>
    <p:sldId id="261" r:id="rId10"/>
    <p:sldId id="259" r:id="rId11"/>
    <p:sldId id="268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23.02.2022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3013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23.02.2022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672720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23.02.2022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1888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23.02.2022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16780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23.02.2022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37803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23.02.2022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44141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23.02.2022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8790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23.02.2022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34930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23.02.2022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588599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F9D4EB93-1F31-459B-9C02-CEE01E8D6EEA}" type="datetimeFigureOut">
              <a:rPr lang="cs-CZ" smtClean="0"/>
              <a:t>23.02.2022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78844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23.02.2022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92874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F9D4EB93-1F31-459B-9C02-CEE01E8D6EEA}" type="datetimeFigureOut">
              <a:rPr lang="cs-CZ" smtClean="0"/>
              <a:t>23.02.2022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3505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8677D89-600F-45F5-9053-10AC88D895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6800" y="360727"/>
            <a:ext cx="10023446" cy="3825379"/>
          </a:xfrm>
        </p:spPr>
        <p:txBody>
          <a:bodyPr>
            <a:normAutofit fontScale="90000"/>
          </a:bodyPr>
          <a:lstStyle/>
          <a:p>
            <a:r>
              <a:rPr lang="cs-CZ" sz="4900" b="1" dirty="0"/>
              <a:t>Implementace Krajského akčního plánu Kraje Vysočina II - Učíme se ze života pro život 2</a:t>
            </a:r>
            <a:br>
              <a:rPr lang="cs-CZ" sz="4900" b="1" dirty="0"/>
            </a:br>
            <a:br>
              <a:rPr lang="cs-CZ" sz="2800" dirty="0"/>
            </a:br>
            <a:r>
              <a:rPr lang="cs-CZ" sz="2200" dirty="0"/>
              <a:t>Registrační číslo projektu: CZ.02.3.68/0.0/0.0/19_078/0020364</a:t>
            </a:r>
            <a:br>
              <a:rPr lang="cs-CZ" sz="2200" dirty="0"/>
            </a:br>
            <a:br>
              <a:rPr lang="cs-CZ" sz="2200" dirty="0"/>
            </a:br>
            <a:r>
              <a:rPr lang="cs-CZ" sz="2200" dirty="0"/>
              <a:t>Realizace projektu: 15. 2. 2021 – 30. 11. 2023</a:t>
            </a:r>
            <a:br>
              <a:rPr lang="cs-CZ" sz="2200" dirty="0"/>
            </a:br>
            <a:br>
              <a:rPr lang="cs-CZ" sz="2200" dirty="0"/>
            </a:br>
            <a:r>
              <a:rPr lang="cs-CZ" sz="2200" dirty="0"/>
              <a:t>Aktivní učitel: 				Dagmar Handová</a:t>
            </a:r>
            <a:br>
              <a:rPr lang="cs-CZ" sz="2200" dirty="0"/>
            </a:br>
            <a:r>
              <a:rPr lang="cs-CZ" sz="2200" dirty="0"/>
              <a:t>Název a číslo metodického materiálu:		Profesní pětilístek, 462</a:t>
            </a:r>
            <a:br>
              <a:rPr lang="cs-CZ" sz="2200" dirty="0"/>
            </a:br>
            <a:r>
              <a:rPr lang="cs-CZ" sz="2200" dirty="0"/>
              <a:t>Datum využití metodického materiálu:		24.1.2022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821E279-463C-4C68-8457-DD5092E81E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44799" y="4616056"/>
            <a:ext cx="8156633" cy="1143000"/>
          </a:xfrm>
        </p:spPr>
        <p:txBody>
          <a:bodyPr/>
          <a:lstStyle/>
          <a:p>
            <a:r>
              <a:rPr lang="cs-CZ" dirty="0"/>
              <a:t>Gymnázium Velké meziříčí</a:t>
            </a:r>
          </a:p>
          <a:p>
            <a:r>
              <a:rPr lang="cs-CZ" cap="none" dirty="0"/>
              <a:t>www.gvm.cz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B71829F-A281-46B6-9284-629BC22064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568" y="4424032"/>
            <a:ext cx="1524581" cy="1527048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BE95C9F8-0CB4-4693-BA52-880497B12F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3061" y="5712719"/>
            <a:ext cx="6107185" cy="476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5558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10242" name="Picture 2" descr="Image">
            <a:extLst>
              <a:ext uri="{FF2B5EF4-FFF2-40B4-BE49-F238E27FC236}">
                <a16:creationId xmlns:a16="http://schemas.microsoft.com/office/drawing/2014/main" id="{4B3A5742-D1B9-49A5-8FCE-1B894D64AB7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592" y="1846263"/>
            <a:ext cx="5905388" cy="4429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73064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11266" name="Picture 2" descr="Image">
            <a:extLst>
              <a:ext uri="{FF2B5EF4-FFF2-40B4-BE49-F238E27FC236}">
                <a16:creationId xmlns:a16="http://schemas.microsoft.com/office/drawing/2014/main" id="{02837C23-4484-4723-9535-116FBD1F338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5814" y="1846263"/>
            <a:ext cx="5922166" cy="444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17152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1026" name="Picture 2" descr="Image">
            <a:extLst>
              <a:ext uri="{FF2B5EF4-FFF2-40B4-BE49-F238E27FC236}">
                <a16:creationId xmlns:a16="http://schemas.microsoft.com/office/drawing/2014/main" id="{8B123536-E236-4EA7-8E55-FBE992F4E22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7641" y="1846263"/>
            <a:ext cx="3017043" cy="402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15397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2050" name="Picture 2" descr="Image">
            <a:extLst>
              <a:ext uri="{FF2B5EF4-FFF2-40B4-BE49-F238E27FC236}">
                <a16:creationId xmlns:a16="http://schemas.microsoft.com/office/drawing/2014/main" id="{15404188-BE98-4069-B0A3-4C88F5E5C28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1941" y="1846263"/>
            <a:ext cx="3322743" cy="443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32959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3074" name="Picture 2" descr="Image">
            <a:extLst>
              <a:ext uri="{FF2B5EF4-FFF2-40B4-BE49-F238E27FC236}">
                <a16:creationId xmlns:a16="http://schemas.microsoft.com/office/drawing/2014/main" id="{50382B88-1386-4BDB-BCCB-DE7729F38FD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9036" y="1846263"/>
            <a:ext cx="5938944" cy="4454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62217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5122" name="Picture 2" descr="Image">
            <a:extLst>
              <a:ext uri="{FF2B5EF4-FFF2-40B4-BE49-F238E27FC236}">
                <a16:creationId xmlns:a16="http://schemas.microsoft.com/office/drawing/2014/main" id="{01C38221-DA87-47E6-AD07-80AF9AFD019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0665" y="1846263"/>
            <a:ext cx="3264020" cy="4352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98232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6146" name="Picture 2" descr="Image">
            <a:extLst>
              <a:ext uri="{FF2B5EF4-FFF2-40B4-BE49-F238E27FC236}">
                <a16:creationId xmlns:a16="http://schemas.microsoft.com/office/drawing/2014/main" id="{7C558EBB-33AA-4365-8D8D-39AA5F64E1E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346" y="1846263"/>
            <a:ext cx="5875823" cy="4406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98746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7170" name="Picture 2" descr="Image">
            <a:extLst>
              <a:ext uri="{FF2B5EF4-FFF2-40B4-BE49-F238E27FC236}">
                <a16:creationId xmlns:a16="http://schemas.microsoft.com/office/drawing/2014/main" id="{806C4E71-52DA-4203-A50E-E7B432F1023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592" y="1846263"/>
            <a:ext cx="5905388" cy="4429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37328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8194" name="Picture 2" descr="Image">
            <a:extLst>
              <a:ext uri="{FF2B5EF4-FFF2-40B4-BE49-F238E27FC236}">
                <a16:creationId xmlns:a16="http://schemas.microsoft.com/office/drawing/2014/main" id="{2BC36FFB-D754-49FC-9D81-C56BF70BE10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331" y="1846263"/>
            <a:ext cx="3314354" cy="4419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72507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9218" name="Picture 2" descr="Image">
            <a:extLst>
              <a:ext uri="{FF2B5EF4-FFF2-40B4-BE49-F238E27FC236}">
                <a16:creationId xmlns:a16="http://schemas.microsoft.com/office/drawing/2014/main" id="{B86D42CC-B41F-4DB5-B44F-6E0BEA6FD3F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4536" y="1846263"/>
            <a:ext cx="5863443" cy="4397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4407830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ktiva">
  <a:themeElements>
    <a:clrScheme name="Vlastní 6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E94E00"/>
      </a:accent1>
      <a:accent2>
        <a:srgbClr val="E94E00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k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235</TotalTime>
  <Words>105</Words>
  <Application>Microsoft Office PowerPoint</Application>
  <PresentationFormat>Širokoúhlá obrazovka</PresentationFormat>
  <Paragraphs>13</Paragraphs>
  <Slides>11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Retrospektiva</vt:lpstr>
      <vt:lpstr>Implementace Krajského akčního plánu Kraje Vysočina II - Učíme se ze života pro život 2  Registrační číslo projektu: CZ.02.3.68/0.0/0.0/19_078/0020364  Realizace projektu: 15. 2. 2021 – 30. 11. 2023  Aktivní učitel:     Dagmar Handová Název a číslo metodického materiálu:  Profesní pětilístek, 462 Datum využití metodického materiálu:  24.1.2022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Základy společenských věd</dc:title>
  <dc:creator>Ilona Pokorná</dc:creator>
  <cp:lastModifiedBy>Dagmar Handová Navrátilová</cp:lastModifiedBy>
  <cp:revision>20</cp:revision>
  <dcterms:created xsi:type="dcterms:W3CDTF">2021-01-11T18:59:36Z</dcterms:created>
  <dcterms:modified xsi:type="dcterms:W3CDTF">2022-02-23T13:46:54Z</dcterms:modified>
</cp:coreProperties>
</file>