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3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8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8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8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22.06.2022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60727"/>
            <a:ext cx="10023446" cy="3825379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Implementace Krajského akčního plánu Kraje Vysočina II - Učíme se ze života pro život 2</a:t>
            </a:r>
            <a:br>
              <a:rPr lang="cs-CZ" sz="4900" b="1" dirty="0"/>
            </a:br>
            <a:br>
              <a:rPr lang="cs-CZ" sz="2800" dirty="0"/>
            </a:br>
            <a:r>
              <a:rPr lang="cs-CZ" sz="2200" dirty="0"/>
              <a:t>Registrační číslo projektu: CZ.02.3.68/0.0/0.0/19_078/0020364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Realizace projektu: 15. 2. 2021 – 30. 11. 2023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Aktivní učitel: 				Mgr. J. Novák</a:t>
            </a:r>
            <a:br>
              <a:rPr lang="cs-CZ" sz="2200" dirty="0"/>
            </a:br>
            <a:r>
              <a:rPr lang="cs-CZ" sz="2200" dirty="0"/>
              <a:t>Název a číslo metodického materiálu:		Oxidy, 347xx</a:t>
            </a:r>
            <a:br>
              <a:rPr lang="cs-CZ" sz="2200" dirty="0"/>
            </a:br>
            <a:r>
              <a:rPr lang="cs-CZ" sz="2200" dirty="0"/>
              <a:t>Datum využití metodického materiálu:		x.1x.2022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616056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68" y="4424032"/>
            <a:ext cx="1524581" cy="152704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95C9F8-0CB4-4693-BA52-880497B12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61" y="5712719"/>
            <a:ext cx="6107185" cy="47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FEA478-378E-4133-A55A-CA1B5C27D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FEA478-378E-4133-A55A-CA1B5C27D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29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FEA478-378E-4133-A55A-CA1B5C27D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3064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E94E00"/>
      </a:accent1>
      <a:accent2>
        <a:srgbClr val="E94E00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215</TotalTime>
  <Words>97</Words>
  <Application>Microsoft Office PowerPoint</Application>
  <PresentationFormat>Širokoúhlá obrazovka</PresentationFormat>
  <Paragraphs>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Retrospektiva</vt:lpstr>
      <vt:lpstr>Implementace Krajského akčního plánu Kraje Vysočina II - Učíme se ze života pro život 2  Registrační číslo projektu: CZ.02.3.68/0.0/0.0/19_078/0020364  Realizace projektu: 15. 2. 2021 – 30. 11. 2023  Aktivní učitel:     Mgr. J. Novák Název a číslo metodického materiálu:  Oxidy, 347xx Datum využití metodického materiálu:  x.1x.2022</vt:lpstr>
      <vt:lpstr>Obrazová dokumentace</vt:lpstr>
      <vt:lpstr>Obrazová dokumentace</vt:lpstr>
      <vt:lpstr>Obrazová dokumentace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Ladislava Fialková</cp:lastModifiedBy>
  <cp:revision>17</cp:revision>
  <dcterms:created xsi:type="dcterms:W3CDTF">2021-01-11T18:59:36Z</dcterms:created>
  <dcterms:modified xsi:type="dcterms:W3CDTF">2022-06-22T06:09:29Z</dcterms:modified>
</cp:coreProperties>
</file>