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16.05.2023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Ladislava Fialková</a:t>
            </a:r>
            <a:br>
              <a:rPr lang="cs-CZ" sz="2200" dirty="0"/>
            </a:br>
            <a:r>
              <a:rPr lang="cs-CZ" sz="2200" dirty="0"/>
              <a:t>Název a číslo metodického materiálu:		Klady a zápory globalizace</a:t>
            </a:r>
            <a:br>
              <a:rPr lang="cs-CZ" sz="2200" dirty="0"/>
            </a:br>
            <a:r>
              <a:rPr lang="cs-CZ" sz="2200" dirty="0"/>
              <a:t>Datum využití metodického materiálu:		28. 2. 2023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9770D9-EA16-4C35-A3DA-4ADF43E31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A9D35CA-8A93-457F-B0C4-E1DD7B052D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048068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977EC1-2646-441A-8676-64BD759B6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F5D3517-312F-4B02-8AEA-6D225558D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3673362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3C624D4-0321-4ED1-BA83-CCF715B6C9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E0B2D16-E3AE-45D1-8450-2B464697B6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E15FA3E-0ED2-4B8E-8B4C-A01E1EE837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B02B79-9D51-4449-9E87-A231C5CBE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F457EFB-4A32-484E-915C-2C9B53953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220215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560F2-BCA1-4BF2-B0C4-D172FAACC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1B2EC4C-2498-4F0A-B1C8-A293440FC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9939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C45337-F6B1-4AB5-A7FC-CC2156491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3A7015C-618C-4A3A-92C3-E79990A542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882338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17A1AE-0CCD-4BBD-B290-6438E6DA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5B09309D-F94A-43D0-B3B1-E7F334DA3E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76588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EA4801-E0BD-467C-A504-73D148140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2F6D42F-00E0-4D56-B17C-E28FF617C7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69569187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220</TotalTime>
  <Words>111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Ladislava Fialková Název a číslo metodického materiálu:  Klady a zápory globalizace Datum využití metodického materiálu:  28. 2. 2023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Ladislava Fialková</cp:lastModifiedBy>
  <cp:revision>18</cp:revision>
  <dcterms:created xsi:type="dcterms:W3CDTF">2021-01-11T18:59:36Z</dcterms:created>
  <dcterms:modified xsi:type="dcterms:W3CDTF">2023-05-16T08:27:44Z</dcterms:modified>
</cp:coreProperties>
</file>