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Ladislava Fialková</a:t>
            </a:r>
            <a:br>
              <a:rPr lang="cs-CZ" sz="2200" dirty="0"/>
            </a:br>
            <a:r>
              <a:rPr lang="cs-CZ" sz="2200" dirty="0"/>
              <a:t>Název a číslo metodického materiálu:		Příčiny 2. světové války</a:t>
            </a:r>
            <a:br>
              <a:rPr lang="cs-CZ" sz="2200" dirty="0"/>
            </a:br>
            <a:r>
              <a:rPr lang="cs-CZ" sz="2200" dirty="0"/>
              <a:t>Datum využití metodického materiálu:		6. 1.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59ABE-7EBA-46A4-8329-5EC7726C4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8766F21-D606-4A02-AEA8-45F92D957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411729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9AE9D-9D6B-4A56-A26E-8CD6F7C9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1427AB9-D16A-4EF3-946A-C2320F776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39848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8C5FEBA-63DE-4956-B1BF-38F2D11E3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86B74ED-DFF7-4DF7-AC0A-574BE68F7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94646FB-E8BA-4C44-A4B2-A804AD5BA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528977-3B51-4DDF-9E8C-B8EEB9A5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0A45473-65F9-4085-9C38-0C045FE43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555118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6A4ED-3AF0-4610-A81E-C41407029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D890FEE-E571-4D34-8DD8-7BB76A725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838947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2AE67-CD1C-4039-9377-7344A7A6B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EC026B8-3966-43A3-9283-9E03E79DE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069835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5A9E8C-4861-46FB-9DC7-4BE6F044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F7FF01A-9DBE-4505-B25C-0E5A82B74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187357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448AF2-279A-4435-B200-CD5F30E5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657B0C2-1C47-4EC3-9F13-F468258AC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8692713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233</TotalTime>
  <Words>112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Ladislava Fialková Název a číslo metodického materiálu:  Příčiny 2. světové války Datum využití metodického materiálu:  6. 1.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Ladislava Fialková</cp:lastModifiedBy>
  <cp:revision>19</cp:revision>
  <dcterms:created xsi:type="dcterms:W3CDTF">2021-01-11T18:59:36Z</dcterms:created>
  <dcterms:modified xsi:type="dcterms:W3CDTF">2023-05-16T08:13:33Z</dcterms:modified>
</cp:coreProperties>
</file>