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16.05.2023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16.05.2023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16.05.2023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16.05.2023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16.05.2023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16.05.2023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16.05.2023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Ladislava Fialková</a:t>
            </a:r>
            <a:br>
              <a:rPr lang="cs-CZ" sz="2200" dirty="0"/>
            </a:br>
            <a:r>
              <a:rPr lang="cs-CZ" sz="2200" dirty="0"/>
              <a:t>Název a číslo metodického materiálu:		Rodinné vztahy, č. 1021</a:t>
            </a:r>
            <a:br>
              <a:rPr lang="cs-CZ" sz="2200" dirty="0"/>
            </a:br>
            <a:r>
              <a:rPr lang="cs-CZ" sz="2200" dirty="0"/>
              <a:t>Datum využití metodického materiálu:		12. 1. 2023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9303AC-0042-4A6D-A2E0-9A4CAB896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52A9863-C980-4106-853E-05DBCA2AC0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3071047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7DE760-7264-4733-9449-279B654E4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2309CFCC-3658-4F97-ABB8-B359DF672F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931972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4C63B28B-7657-4FBE-A8C8-874B636FEC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534" y="1846263"/>
            <a:ext cx="5365258" cy="4022725"/>
          </a:xfr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168373BA-1B5B-4929-A739-B9F861D6BF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4193295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2E723F83-C5E4-403D-A9A8-0606CE5D65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687306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5FBEE2-264F-4E53-B856-E6323A9A5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</a:t>
            </a:r>
            <a:r>
              <a:rPr lang="cs-CZ" dirty="0"/>
              <a:t> </a:t>
            </a:r>
            <a:r>
              <a:rPr lang="cs-CZ" b="1" dirty="0"/>
              <a:t>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F5EB381-5BEE-4BAF-B45E-8F21C9043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184932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0A359A-BE8E-4B55-8FB8-344867BD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B644D1E1-BB93-4F51-B6A0-FCAEED0830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438080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A7DAC7-7576-4641-B7CC-A93FA5E98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2F3EEAF0-829A-4F7B-BE44-29CC8E97A8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891091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C296DC-2F66-44D3-951D-2E4F3674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03E902A4-67E0-4F7A-B84B-E7390F0D11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78506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74FFD3-350E-441B-AD05-7002F267D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DD66D559-5F19-421B-80FB-1423705FCB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57539757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286</TotalTime>
  <Words>113</Words>
  <Application>Microsoft Office PowerPoint</Application>
  <PresentationFormat>Širokoúhlá obrazovka</PresentationFormat>
  <Paragraphs>13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4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Ladislava Fialková Název a číslo metodického materiálu:  Rodinné vztahy, č. 1021 Datum využití metodického materiálu:  12. 1. 2023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Ladislava Fialková</cp:lastModifiedBy>
  <cp:revision>21</cp:revision>
  <dcterms:created xsi:type="dcterms:W3CDTF">2021-01-11T18:59:36Z</dcterms:created>
  <dcterms:modified xsi:type="dcterms:W3CDTF">2023-05-16T08:19:53Z</dcterms:modified>
</cp:coreProperties>
</file>