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0" r:id="rId7"/>
    <p:sldId id="269" r:id="rId8"/>
    <p:sldId id="268" r:id="rId9"/>
    <p:sldId id="267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Ladislava Fialková</a:t>
            </a:r>
            <a:br>
              <a:rPr lang="cs-CZ" sz="2200" dirty="0"/>
            </a:br>
            <a:r>
              <a:rPr lang="cs-CZ" sz="2200" dirty="0"/>
              <a:t>Název a číslo metodického materiálu:		TGM, 1154</a:t>
            </a:r>
            <a:br>
              <a:rPr lang="cs-CZ" sz="2200" dirty="0"/>
            </a:br>
            <a:r>
              <a:rPr lang="cs-CZ" sz="2200" dirty="0"/>
              <a:t>Datum využití metodického materiálu:		13. 6. 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082AB93-8FAF-4631-AC87-12686A263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73141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CDC4C10-A73A-479C-BAD4-FF8925BB5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9178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0FDAD54-F151-4DC1-8102-92806255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BBC3C39-3138-4701-A7BB-92B058E66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C7A11EE-E480-4665-AE2C-57EDF45AD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6B89B2D-09A4-43AA-A64D-ADA08A6AB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96312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90E182D-6BE4-4D17-8660-7DA24CDD4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29436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6E31B60-078D-4C61-8A55-4B7C5B655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36371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AAA1AC8-D474-45AC-95B8-D10707AA6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230201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C1E9193-2E4E-4F9D-931D-869373F18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641" y="1846263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1922746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110</Words>
  <Application>Microsoft Office PowerPoint</Application>
  <PresentationFormat>Širokoúhlá obrazovka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Ladislava Fialková Název a číslo metodického materiálu:  TGM, 1154 Datum využití metodického materiálu:  13. 6. 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Ladislava Fialková</cp:lastModifiedBy>
  <cp:revision>18</cp:revision>
  <dcterms:created xsi:type="dcterms:W3CDTF">2021-01-11T18:59:36Z</dcterms:created>
  <dcterms:modified xsi:type="dcterms:W3CDTF">2022-06-22T07:05:25Z</dcterms:modified>
</cp:coreProperties>
</file>