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       Mgr. Ladislava Fialková</a:t>
            </a:r>
            <a:br>
              <a:rPr lang="cs-CZ" sz="2200" dirty="0"/>
            </a:br>
            <a:r>
              <a:rPr lang="cs-CZ" sz="2200" dirty="0"/>
              <a:t>Název a číslo metodického materiálu:	       Práva a povinnosti vyplývající </a:t>
            </a:r>
            <a:r>
              <a:rPr lang="cs-CZ" sz="2200"/>
              <a:t>z pracovního </a:t>
            </a:r>
            <a:r>
              <a:rPr lang="cs-CZ" sz="2200" dirty="0"/>
              <a:t>poměru, 1765</a:t>
            </a:r>
            <a:br>
              <a:rPr lang="cs-CZ" sz="2200" dirty="0"/>
            </a:br>
            <a:r>
              <a:rPr lang="cs-CZ" sz="2200" dirty="0"/>
              <a:t>Datum využití metodického materiálu:       24.5.2022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695E353-59B0-4A8F-AAD7-5137FDC37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98333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0436E1E-F7C8-4923-BDA1-C5EA5C8EB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398777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9C5ECBA-79FC-43F6-8AE0-F5449CB18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8E1929B-1156-48D9-B6C6-C0C3D04D3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DD7F765-B104-41E0-BF6C-7D8C0E6CA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230AFD0-6020-4BE7-A2C2-BAF68DC73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200926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1D92D82-2D72-497A-83AC-2DABE581A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44034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5F61779-B7A3-463A-AD3D-233F33969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47362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DC9F320-F292-45E0-977F-878370AE1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270530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9F4539F-F66B-440E-8834-63AF167C8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20495442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110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      Mgr. Ladislava Fialková Název a číslo metodického materiálu:        Práva a povinnosti vyplývající z pracovního poměru, 1765 Datum využití metodického materiálu:       24.5.2022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Ladislava Fialková</cp:lastModifiedBy>
  <cp:revision>20</cp:revision>
  <dcterms:created xsi:type="dcterms:W3CDTF">2021-01-11T18:59:36Z</dcterms:created>
  <dcterms:modified xsi:type="dcterms:W3CDTF">2022-06-22T07:00:24Z</dcterms:modified>
</cp:coreProperties>
</file>