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Ladislava Fialková</a:t>
            </a:r>
            <a:br>
              <a:rPr lang="cs-CZ" sz="2200" dirty="0"/>
            </a:br>
            <a:r>
              <a:rPr lang="cs-CZ" sz="2200" dirty="0"/>
              <a:t>Název a číslo metodického materiálu:		Projev Reinharda Heydricha (1), 376</a:t>
            </a:r>
            <a:br>
              <a:rPr lang="cs-CZ" sz="2200" dirty="0"/>
            </a:br>
            <a:r>
              <a:rPr lang="cs-CZ" sz="2200" dirty="0"/>
              <a:t>Datum využití metodického materiálu:		12. 5.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AEE02AC-99A2-4807-8CFB-C0BE8C0F2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6115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7CCD7-0EB3-4F20-86DD-DD77BE31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81B6CAB-58AC-45D4-BC55-4BD1AEB14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40893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2BA6DC2-C330-4BA7-8CC3-01393B515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979DC508-6B21-4655-B178-C4D3E17C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EC1B027-A9F8-4A08-A27E-0980784B2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42701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A0A5689-0E42-4D4D-AD20-D8E804478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79969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DAB9E42-373C-4227-9360-FCD556BDD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419781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E771A13-89DD-45FE-9FBC-0783F277A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48654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B8F36A9-26BF-40E5-BF5C-EE3DC73C7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79195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EEA5A6A-A811-4A7F-9AA6-E2026EF2D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7035889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</TotalTime>
  <Words>112</Words>
  <Application>Microsoft Office PowerPoint</Application>
  <PresentationFormat>Širokoúhlá obrazovka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Ladislava Fialková Název a číslo metodického materiálu:  Projev Reinharda Heydricha (1), 376 Datum využití metodického materiálu:  12. 5. 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Ladislava Fialková</cp:lastModifiedBy>
  <cp:revision>21</cp:revision>
  <dcterms:created xsi:type="dcterms:W3CDTF">2021-01-11T18:59:36Z</dcterms:created>
  <dcterms:modified xsi:type="dcterms:W3CDTF">2022-06-22T07:00:16Z</dcterms:modified>
</cp:coreProperties>
</file>