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Legislativní proces, 0076</a:t>
            </a:r>
            <a:br>
              <a:rPr lang="cs-CZ" sz="2200" dirty="0"/>
            </a:br>
            <a:r>
              <a:rPr lang="cs-CZ" sz="2200" dirty="0"/>
              <a:t>Datum využití metodického materiálu:		27.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5D383-F494-4752-A81D-38E616B9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33C856-D2E8-4128-8722-A388877B2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55912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DADF4A-DA7E-4524-980B-B5AB6C287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992AF26-A35A-4D11-B555-ECBB9BAD8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B3DAA7D-C2E3-4D60-A820-15188BAEC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0018F-E013-427A-A811-26C96117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CAF4712-401F-4A8A-94C4-9C5F86FA2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815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FB583-838E-414E-B2BA-5C047041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DA19167-7313-49BF-9EAE-94824359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227340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FA7F4-3B4E-4B71-960B-DEB75B89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BB7401A-722F-4884-8D0F-0E662B179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5833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A818C-3B02-4A99-B7E6-D59C11ED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EE9245-949C-4946-8EB1-9D368C37F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75217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CE9A4-DDBA-4F63-B156-DC3D5DFE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A7AC08-C6F2-4E1A-8F40-95FBB7CC2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3039869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203</TotalTime>
  <Words>109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Legislativní proces, 0076 Datum využití metodického materiálu:  27. 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18</cp:revision>
  <dcterms:created xsi:type="dcterms:W3CDTF">2021-01-11T18:59:36Z</dcterms:created>
  <dcterms:modified xsi:type="dcterms:W3CDTF">2022-02-21T11:11:31Z</dcterms:modified>
</cp:coreProperties>
</file>