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21.02.2022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Ladislava Fialková</a:t>
            </a:r>
            <a:br>
              <a:rPr lang="cs-CZ" sz="2200" dirty="0"/>
            </a:br>
            <a:r>
              <a:rPr lang="cs-CZ" sz="2200" dirty="0"/>
              <a:t>Název a číslo metodického materiálu:		Klady a zápory globalizace</a:t>
            </a:r>
            <a:br>
              <a:rPr lang="cs-CZ" sz="2200" dirty="0"/>
            </a:br>
            <a:r>
              <a:rPr lang="cs-CZ" sz="2200" dirty="0"/>
              <a:t>Datum využití metodického materiálu:		26. 1.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932883-7630-413C-ACCC-42AE56DA3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9E8FBA58-9F69-4C1F-9003-B80E7E920A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20883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4401B01-3968-4940-AC66-B7CCF0C47C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EB2688F3-017C-43E9-A4C1-BE797520C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BA018B4-190B-4C47-B019-F085D9416F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C6B6E7-D90E-4DE3-821E-7099780E8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F94A873-5F1D-4F78-869C-811491206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63210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57F880-DE3C-4BF5-8C66-30D7CBB6E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B88E676-282A-4023-A571-779B0DA55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13043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EAE883-DA4E-4C4F-B21B-BFD123727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A507C9D-FE37-473D-AE4A-DBB1BF0CD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3289193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602FFC-C5CC-4293-B414-47B6AD991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971F783-AC4C-428C-A3DA-F3FD43616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939118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564602-CA04-4193-9C3F-B9699A14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Obrazová dokumentace</a:t>
            </a: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BF3FD488-28A8-4B10-A84B-0D89D7561A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4800" y="2349103"/>
            <a:ext cx="4022725" cy="3017043"/>
          </a:xfrm>
        </p:spPr>
      </p:pic>
    </p:spTree>
    <p:extLst>
      <p:ext uri="{BB962C8B-B14F-4D97-AF65-F5344CB8AC3E}">
        <p14:creationId xmlns:p14="http://schemas.microsoft.com/office/powerpoint/2010/main" val="2841085336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241</TotalTime>
  <Words>109</Words>
  <Application>Microsoft Office PowerPoint</Application>
  <PresentationFormat>Širokoúhlá obrazovka</PresentationFormat>
  <Paragraphs>12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3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Ladislava Fialková Název a číslo metodického materiálu:  Klady a zápory globalizace Datum využití metodického materiálu:  26. 1.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Ladislava Fialková</cp:lastModifiedBy>
  <cp:revision>22</cp:revision>
  <dcterms:created xsi:type="dcterms:W3CDTF">2021-01-11T18:59:36Z</dcterms:created>
  <dcterms:modified xsi:type="dcterms:W3CDTF">2022-02-21T11:02:36Z</dcterms:modified>
</cp:coreProperties>
</file>