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Ladislava Fialková</a:t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err="1"/>
              <a:t>Komunimus</a:t>
            </a:r>
            <a:r>
              <a:rPr lang="cs-CZ" sz="2200" dirty="0"/>
              <a:t>, fašismus, nacismus, č. 2592</a:t>
            </a:r>
            <a:br>
              <a:rPr lang="cs-CZ" sz="2200" dirty="0"/>
            </a:br>
            <a:r>
              <a:rPr lang="cs-CZ" sz="2200" dirty="0"/>
              <a:t>Datum využití metodického materiálu:		02.06.2023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2F0AE-6BE6-4875-A534-7F46882F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2C27BC5-9053-4161-8233-41EC98D7A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11907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BE277-E239-474E-8DD0-2273AF00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D34A21-B01C-4F3D-8F73-17E5C7053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27468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5458B55-994D-4F58-86CE-FCB04BA2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6C5BCE6-51EC-45EF-B9B6-DE7840581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132348-24F1-4979-B588-C2654F21A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C0D3F-4456-4100-9105-58B8416C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07C6ED9-956E-495D-B228-82015460E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5957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212E-18E8-4FAE-8E59-25E3106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734B721-01A1-4C63-A4C2-3B715F6B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02541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3A534-0C0D-4F87-B434-E4409D4A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37F7CA6-1739-4BE6-B84D-83E40DDEE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78475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F9529-6E61-4C64-83A8-C0BC0188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D764F65-140A-44B2-8F67-AD038888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20343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B7FF7-6D00-489B-97EF-35D091CB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A36062A-AB53-4DDA-9B58-477ED36FF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8971916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</TotalTime>
  <Words>112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Ladislava Fialková Název a číslo metodického materiálu:  Komunimus, fašismus, nacismus, č. 2592 Datum využití metodického materiálu:  02.06.2023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Ladislava Fialková</cp:lastModifiedBy>
  <cp:revision>18</cp:revision>
  <dcterms:created xsi:type="dcterms:W3CDTF">2021-01-11T18:59:36Z</dcterms:created>
  <dcterms:modified xsi:type="dcterms:W3CDTF">2023-06-21T09:38:07Z</dcterms:modified>
</cp:coreProperties>
</file>