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Aktivní učitel: 				Mgr. Ladislava Fialková</a:t>
            </a:r>
            <a:br>
              <a:rPr lang="cs-CZ" sz="2200" dirty="0"/>
            </a:br>
            <a:r>
              <a:rPr lang="cs-CZ" sz="2200" dirty="0"/>
              <a:t>Název a číslo metodického materiálu:		Globální vesnice, č.1778</a:t>
            </a:r>
            <a:br>
              <a:rPr lang="cs-CZ" sz="2200" dirty="0"/>
            </a:br>
            <a:r>
              <a:rPr lang="cs-CZ" sz="2200" dirty="0"/>
              <a:t>Datum využití metodického materiálu:		11.05.2023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5658B-ED05-4455-A3AC-E5AE59EF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Obrazová dokumentace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E380CFF-BE82-4C05-8E76-9913E0140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36506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E1BBF-FE4D-4143-B295-1BEE0101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Obrazová dokumentace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CCE4D5E-1241-40D0-9D9B-F76B56B33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247344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FEDCCE3-7717-4A4B-A9F2-DDD4F2E64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976787A-E707-44E6-83E2-CB394B3D5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4B276EA-4E47-47C1-841B-440A7BF2C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1AB41-0AC7-4ADD-BCB4-CA12CEC3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Obrazová dokumentace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56D156F-E0D7-4889-805E-5219E70A4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31244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752CE-F72C-46FB-BAA5-B351D1B9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Obrazová dokumentace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18DB294-9C88-4B0D-88D6-6315D2545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209618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3CDF9-1C16-49F8-A742-A3B9BA945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Obrazová dokumentace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E9A8003-4F65-470B-9925-55D0B3B30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61675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C1011-AE2C-4456-813B-99292B40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Obrazová dokumentace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C647ED6-6E41-43D9-AE5F-C41674CD8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400639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8E389-2ABA-42BE-A434-E92C1090C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Obrazová dokumentace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2C93EEA-284C-45C7-86F1-5D6F82523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4086993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221</TotalTime>
  <Words>109</Words>
  <Application>Microsoft Office PowerPoint</Application>
  <PresentationFormat>Širokoúhlá obrazovka</PresentationFormat>
  <Paragraphs>13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Mgr. Ladislava Fialková Název a číslo metodického materiálu:  Globální vesnice, č.1778 Datum využití metodického materiálu:  11.05.2023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Ladislava Fialková</cp:lastModifiedBy>
  <cp:revision>18</cp:revision>
  <dcterms:created xsi:type="dcterms:W3CDTF">2021-01-11T18:59:36Z</dcterms:created>
  <dcterms:modified xsi:type="dcterms:W3CDTF">2023-06-21T09:26:47Z</dcterms:modified>
</cp:coreProperties>
</file>