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2" r:id="rId3"/>
    <p:sldId id="259" r:id="rId4"/>
    <p:sldId id="264" r:id="rId5"/>
    <p:sldId id="263" r:id="rId6"/>
    <p:sldId id="257" r:id="rId7"/>
    <p:sldId id="258" r:id="rId8"/>
    <p:sldId id="266" r:id="rId9"/>
    <p:sldId id="268" r:id="rId10"/>
    <p:sldId id="270" r:id="rId11"/>
    <p:sldId id="272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14.01.2022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14.01.2022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14.01.2022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14.01.2022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14.01.2022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14.01.2022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14.01.2022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14.01.2022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14.01.2022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14.01.2022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14.01.2022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14.01.2022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Ladislava Fialková</a:t>
            </a:r>
            <a:br>
              <a:rPr lang="cs-CZ" sz="2200" dirty="0"/>
            </a:br>
            <a:r>
              <a:rPr lang="cs-CZ" sz="2200" dirty="0"/>
              <a:t>Název a číslo metodického materiálu:		Příčiny 2. světové války, 0079</a:t>
            </a:r>
            <a:br>
              <a:rPr lang="cs-CZ" sz="2200" dirty="0"/>
            </a:br>
            <a:r>
              <a:rPr lang="cs-CZ" sz="2200" dirty="0"/>
              <a:t>Datum využití metodického materiálu:		13. 1. 2022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4A453213-4FA0-4342-8211-34B6260E7F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3585346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4E38056E-FB21-436E-A7B2-A019638019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2749606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EF382FA-65D9-4238-8155-D3029C7E0A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symbol pro obsah 3">
            <a:extLst>
              <a:ext uri="{FF2B5EF4-FFF2-40B4-BE49-F238E27FC236}">
                <a16:creationId xmlns:a16="http://schemas.microsoft.com/office/drawing/2014/main" id="{1C81ADEB-505A-4D96-B7D8-A278057C8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349103"/>
            <a:ext cx="4022725" cy="301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54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A1576067-EA1D-43F0-9EB2-597F7C0741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2367726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902F8DA2-15D6-48A0-B615-EDA42E994B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286360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3C9F80F8-9390-435A-AB16-B025B1DD69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1393840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D012A0DC-721A-4EFB-8AFC-F0EF33F2A0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9043E15A-E93F-4B45-B19B-D3D7FAE5AA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4193295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FBB67830-A439-4FA1-A492-0E0A629805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1999642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CEE60CD7-FC84-4849-ACB4-04236C7CC8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357034258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213</TotalTime>
  <Words>114</Words>
  <Application>Microsoft Office PowerPoint</Application>
  <PresentationFormat>Širokoúhlá obrazovka</PresentationFormat>
  <Paragraphs>13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4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Ladislava Fialková Název a číslo metodického materiálu:  Příčiny 2. světové války, 0079 Datum využití metodického materiálu:  13. 1. 2022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Ladislava Fialková</cp:lastModifiedBy>
  <cp:revision>19</cp:revision>
  <dcterms:created xsi:type="dcterms:W3CDTF">2021-01-11T18:59:36Z</dcterms:created>
  <dcterms:modified xsi:type="dcterms:W3CDTF">2022-01-14T11:47:21Z</dcterms:modified>
</cp:coreProperties>
</file>