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7" r:id="rId6"/>
    <p:sldId id="266" r:id="rId7"/>
    <p:sldId id="265" r:id="rId8"/>
    <p:sldId id="264" r:id="rId9"/>
    <p:sldId id="263" r:id="rId10"/>
    <p:sldId id="262" r:id="rId11"/>
    <p:sldId id="261" r:id="rId12"/>
    <p:sldId id="260" r:id="rId13"/>
    <p:sldId id="268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Lukáš Dočkal</a:t>
            </a:r>
            <a:br>
              <a:rPr lang="cs-CZ" sz="2200" dirty="0"/>
            </a:br>
            <a:r>
              <a:rPr lang="cs-CZ" sz="2200" dirty="0"/>
              <a:t>Název a číslo metodického materiálu:		Paryby, 1077</a:t>
            </a:r>
            <a:br>
              <a:rPr lang="cs-CZ" sz="2200" dirty="0"/>
            </a:br>
            <a:r>
              <a:rPr lang="cs-CZ" sz="2200" dirty="0"/>
              <a:t>Datum využití metodického materiálu:		25. 4.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text, patro, interiér, kancelář&#10;&#10;Popis byl vytvořen automaticky">
            <a:extLst>
              <a:ext uri="{FF2B5EF4-FFF2-40B4-BE49-F238E27FC236}">
                <a16:creationId xmlns:a16="http://schemas.microsoft.com/office/drawing/2014/main" id="{B483700C-5AB0-4470-BBEB-18C1297B8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405119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text, stůl, interiér, osoba&#10;&#10;Popis byl vytvořen automaticky">
            <a:extLst>
              <a:ext uri="{FF2B5EF4-FFF2-40B4-BE49-F238E27FC236}">
                <a16:creationId xmlns:a16="http://schemas.microsoft.com/office/drawing/2014/main" id="{80EB9E07-22D8-4AA7-9E23-4BD1470D1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927942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text, interiér, osoba, patro&#10;&#10;Popis byl vytvořen automaticky">
            <a:extLst>
              <a:ext uri="{FF2B5EF4-FFF2-40B4-BE49-F238E27FC236}">
                <a16:creationId xmlns:a16="http://schemas.microsoft.com/office/drawing/2014/main" id="{CA076AEA-73D3-4265-A5F4-34E561CE6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778815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D29EA7C-FEE7-4EFD-965B-9EF7C81A4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0834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72293F3-0E14-48D8-8E0D-80D31B6A4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097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07ADC029-1013-4093-AE18-6A2E4DE07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11" name="Zástupný obsah 10" descr="Obsah obrázku text&#10;&#10;Popis byl vytvořen automaticky">
            <a:extLst>
              <a:ext uri="{FF2B5EF4-FFF2-40B4-BE49-F238E27FC236}">
                <a16:creationId xmlns:a16="http://schemas.microsoft.com/office/drawing/2014/main" id="{5EC19FA5-27E4-457A-88A2-4FB5D2DB8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3D1D0064-2D63-4BDE-89EF-7FD00179E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text, osoba, interiér, patro&#10;&#10;Popis byl vytvořen automaticky">
            <a:extLst>
              <a:ext uri="{FF2B5EF4-FFF2-40B4-BE49-F238E27FC236}">
                <a16:creationId xmlns:a16="http://schemas.microsoft.com/office/drawing/2014/main" id="{9D441BF3-68BA-4B8D-97D1-BF6798D8D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595724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osoba, interiér, patro&#10;&#10;Popis byl vytvořen automaticky">
            <a:extLst>
              <a:ext uri="{FF2B5EF4-FFF2-40B4-BE49-F238E27FC236}">
                <a16:creationId xmlns:a16="http://schemas.microsoft.com/office/drawing/2014/main" id="{B7EE64A2-33F6-4927-AA85-997A7EBD9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636299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text, osoba&#10;&#10;Popis byl vytvořen automaticky">
            <a:extLst>
              <a:ext uri="{FF2B5EF4-FFF2-40B4-BE49-F238E27FC236}">
                <a16:creationId xmlns:a16="http://schemas.microsoft.com/office/drawing/2014/main" id="{C0D5B69B-DAFF-4A52-807E-900F4C443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550287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text, pracovní stůl&#10;&#10;Popis byl vytvořen automaticky">
            <a:extLst>
              <a:ext uri="{FF2B5EF4-FFF2-40B4-BE49-F238E27FC236}">
                <a16:creationId xmlns:a16="http://schemas.microsoft.com/office/drawing/2014/main" id="{D51963DE-4B4D-45DE-A738-2FE5ED33E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738029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text, přeplněné&#10;&#10;Popis byl vytvořen automaticky">
            <a:extLst>
              <a:ext uri="{FF2B5EF4-FFF2-40B4-BE49-F238E27FC236}">
                <a16:creationId xmlns:a16="http://schemas.microsoft.com/office/drawing/2014/main" id="{8E9649BF-F33F-4250-B005-1778482CF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49226269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205</TotalTime>
  <Words>112</Words>
  <Application>Microsoft Office PowerPoint</Application>
  <PresentationFormat>Širokoúhlá obrazovka</PresentationFormat>
  <Paragraphs>16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7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Lukáš Dočkal Název a číslo metodického materiálu:  Paryby, 1077 Datum využití metodického materiálu:  25. 4. 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Lukáš Dočkal</cp:lastModifiedBy>
  <cp:revision>22</cp:revision>
  <dcterms:created xsi:type="dcterms:W3CDTF">2021-01-11T18:59:36Z</dcterms:created>
  <dcterms:modified xsi:type="dcterms:W3CDTF">2022-04-28T05:35:19Z</dcterms:modified>
</cp:coreProperties>
</file>