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7" r:id="rId6"/>
    <p:sldId id="266" r:id="rId7"/>
    <p:sldId id="265" r:id="rId8"/>
    <p:sldId id="264" r:id="rId9"/>
    <p:sldId id="263" r:id="rId10"/>
    <p:sldId id="262" r:id="rId11"/>
    <p:sldId id="261" r:id="rId12"/>
    <p:sldId id="260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Lukáš Dočkal</a:t>
            </a:r>
            <a:br>
              <a:rPr lang="cs-CZ" sz="2200" dirty="0"/>
            </a:br>
            <a:r>
              <a:rPr lang="cs-CZ" sz="2200" dirty="0"/>
              <a:t>Název a číslo metodického materiálu:		Hmyz s proměnou dokonalou, 750</a:t>
            </a:r>
            <a:br>
              <a:rPr lang="cs-CZ" sz="2200" dirty="0"/>
            </a:br>
            <a:r>
              <a:rPr lang="cs-CZ" sz="2200" dirty="0"/>
              <a:t>Datum využití metodického materiálu:		23. 3</a:t>
            </a:r>
            <a:r>
              <a:rPr lang="cs-CZ" sz="2200"/>
              <a:t>. </a:t>
            </a:r>
            <a:r>
              <a:rPr lang="cs-CZ" sz="2200" dirty="0"/>
              <a:t>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stůl, pracovní stůl&#10;&#10;Popis byl vytvořen automaticky">
            <a:extLst>
              <a:ext uri="{FF2B5EF4-FFF2-40B4-BE49-F238E27FC236}">
                <a16:creationId xmlns:a16="http://schemas.microsoft.com/office/drawing/2014/main" id="{BAA118D0-2423-44C0-919D-193ADDC40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405119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stůl&#10;&#10;Popis byl vytvořen automaticky">
            <a:extLst>
              <a:ext uri="{FF2B5EF4-FFF2-40B4-BE49-F238E27FC236}">
                <a16:creationId xmlns:a16="http://schemas.microsoft.com/office/drawing/2014/main" id="{BE91D669-3699-4FA6-9F03-4FBA3EAF8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927942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interiér, patro, lidé&#10;&#10;Popis byl vytvořen automaticky">
            <a:extLst>
              <a:ext uri="{FF2B5EF4-FFF2-40B4-BE49-F238E27FC236}">
                <a16:creationId xmlns:a16="http://schemas.microsoft.com/office/drawing/2014/main" id="{0BAEB896-849B-4BCE-807A-67D679FA6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778815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, stůl, interiér, lidé&#10;&#10;Popis byl vytvořen automaticky">
            <a:extLst>
              <a:ext uri="{FF2B5EF4-FFF2-40B4-BE49-F238E27FC236}">
                <a16:creationId xmlns:a16="http://schemas.microsoft.com/office/drawing/2014/main" id="{4DDD5080-1F60-43FD-B636-271000624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840834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počítač, pracovní stůl&#10;&#10;Popis byl vytvořen automaticky">
            <a:extLst>
              <a:ext uri="{FF2B5EF4-FFF2-40B4-BE49-F238E27FC236}">
                <a16:creationId xmlns:a16="http://schemas.microsoft.com/office/drawing/2014/main" id="{1EC6BDE1-089E-404F-AC6D-1DB912772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03809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zeď, interiér, elektronika&#10;&#10;Popis byl vytvořen automaticky">
            <a:extLst>
              <a:ext uri="{FF2B5EF4-FFF2-40B4-BE49-F238E27FC236}">
                <a16:creationId xmlns:a16="http://schemas.microsoft.com/office/drawing/2014/main" id="{C8D09605-4AEF-468E-8023-143A43316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osoba, stůl, interiér&#10;&#10;Popis byl vytvořen automaticky">
            <a:extLst>
              <a:ext uri="{FF2B5EF4-FFF2-40B4-BE49-F238E27FC236}">
                <a16:creationId xmlns:a16="http://schemas.microsoft.com/office/drawing/2014/main" id="{FC782FF2-2A88-4E15-9329-D20FC0B32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patro, osoba, interiér&#10;&#10;Popis byl vytvořen automaticky">
            <a:extLst>
              <a:ext uri="{FF2B5EF4-FFF2-40B4-BE49-F238E27FC236}">
                <a16:creationId xmlns:a16="http://schemas.microsoft.com/office/drawing/2014/main" id="{B04D74F4-2A93-48C3-B2D5-027EF856D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pracovní stůl&#10;&#10;Popis byl vytvořen automaticky">
            <a:extLst>
              <a:ext uri="{FF2B5EF4-FFF2-40B4-BE49-F238E27FC236}">
                <a16:creationId xmlns:a16="http://schemas.microsoft.com/office/drawing/2014/main" id="{84AB2952-8AF4-4637-A322-90AACA60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595724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interiér, osoba, lidé, skupina&#10;&#10;Popis byl vytvořen automaticky">
            <a:extLst>
              <a:ext uri="{FF2B5EF4-FFF2-40B4-BE49-F238E27FC236}">
                <a16:creationId xmlns:a16="http://schemas.microsoft.com/office/drawing/2014/main" id="{A0388AC1-5E7B-4EBC-A32B-8883539BC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636299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stůl, osoba, interiér&#10;&#10;Popis byl vytvořen automaticky">
            <a:extLst>
              <a:ext uri="{FF2B5EF4-FFF2-40B4-BE49-F238E27FC236}">
                <a16:creationId xmlns:a16="http://schemas.microsoft.com/office/drawing/2014/main" id="{455BF80F-0B3C-4C1D-A57B-57EC804F9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550287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osoba, interiér, přenosný počítač&#10;&#10;Popis byl vytvořen automaticky">
            <a:extLst>
              <a:ext uri="{FF2B5EF4-FFF2-40B4-BE49-F238E27FC236}">
                <a16:creationId xmlns:a16="http://schemas.microsoft.com/office/drawing/2014/main" id="{8E762C81-0A30-4C94-AFA6-6D60BFFA6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738029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stůl&#10;&#10;Popis byl vytvořen automaticky">
            <a:extLst>
              <a:ext uri="{FF2B5EF4-FFF2-40B4-BE49-F238E27FC236}">
                <a16:creationId xmlns:a16="http://schemas.microsoft.com/office/drawing/2014/main" id="{574B8503-2A7C-4C64-ACF4-0B59AF34A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49226269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203</TotalTime>
  <Words>115</Words>
  <Application>Microsoft Office PowerPoint</Application>
  <PresentationFormat>Širokoúhlá obrazovka</PresentationFormat>
  <Paragraphs>16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7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Lukáš Dočkal Název a číslo metodického materiálu:  Hmyz s proměnou dokonalou, 750 Datum využití metodického materiálu:  23. 3.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Lukáš Dočkal</cp:lastModifiedBy>
  <cp:revision>21</cp:revision>
  <dcterms:created xsi:type="dcterms:W3CDTF">2021-01-11T18:59:36Z</dcterms:created>
  <dcterms:modified xsi:type="dcterms:W3CDTF">2022-04-28T05:40:59Z</dcterms:modified>
</cp:coreProperties>
</file>