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67" r:id="rId4"/>
    <p:sldId id="258" r:id="rId5"/>
    <p:sldId id="266" r:id="rId6"/>
    <p:sldId id="265" r:id="rId7"/>
    <p:sldId id="264" r:id="rId8"/>
    <p:sldId id="263" r:id="rId9"/>
    <p:sldId id="262" r:id="rId10"/>
    <p:sldId id="261" r:id="rId11"/>
    <p:sldId id="259" r:id="rId12"/>
    <p:sldId id="260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80" d="100"/>
          <a:sy n="80" d="100"/>
        </p:scale>
        <p:origin x="58" y="1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16.12.2021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3013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16.12.2021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672720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16.12.2021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1888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16.12.2021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16780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16.12.2021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37803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16.12.2021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44141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16.12.2021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8790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16.12.2021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34930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16.12.2021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588599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F9D4EB93-1F31-459B-9C02-CEE01E8D6EEA}" type="datetimeFigureOut">
              <a:rPr lang="cs-CZ" smtClean="0"/>
              <a:t>16.12.2021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78844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16.12.2021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92874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F9D4EB93-1F31-459B-9C02-CEE01E8D6EEA}" type="datetimeFigureOut">
              <a:rPr lang="cs-CZ" smtClean="0"/>
              <a:t>16.12.2021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3505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8677D89-600F-45F5-9053-10AC88D895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6800" y="360727"/>
            <a:ext cx="10023446" cy="3825379"/>
          </a:xfrm>
        </p:spPr>
        <p:txBody>
          <a:bodyPr>
            <a:normAutofit fontScale="90000"/>
          </a:bodyPr>
          <a:lstStyle/>
          <a:p>
            <a:r>
              <a:rPr lang="cs-CZ" sz="4900" b="1" dirty="0"/>
              <a:t>Implementace Krajského akčního plánu Kraje Vysočina II - Učíme se ze života pro život 2</a:t>
            </a:r>
            <a:br>
              <a:rPr lang="cs-CZ" sz="4900" b="1" dirty="0"/>
            </a:br>
            <a:br>
              <a:rPr lang="cs-CZ" sz="2800" dirty="0"/>
            </a:br>
            <a:r>
              <a:rPr lang="cs-CZ" sz="2200" dirty="0"/>
              <a:t>Registrační číslo projektu: CZ.02.3.68/0.0/0.0/19_078/0020364</a:t>
            </a:r>
            <a:br>
              <a:rPr lang="cs-CZ" sz="2200" dirty="0"/>
            </a:br>
            <a:br>
              <a:rPr lang="cs-CZ" sz="2200" dirty="0"/>
            </a:br>
            <a:r>
              <a:rPr lang="cs-CZ" sz="2200" dirty="0"/>
              <a:t>Realizace projektu: 15. 2. 2021 – 30. 11. 2023</a:t>
            </a:r>
            <a:br>
              <a:rPr lang="cs-CZ" sz="2200" dirty="0"/>
            </a:br>
            <a:br>
              <a:rPr lang="cs-CZ" sz="2200" dirty="0"/>
            </a:br>
            <a:r>
              <a:rPr lang="cs-CZ" sz="2200" dirty="0"/>
              <a:t>Aktivní učitel: 				Mgr. Lukáš Dočkal</a:t>
            </a:r>
            <a:br>
              <a:rPr lang="cs-CZ" sz="2200" dirty="0"/>
            </a:br>
            <a:r>
              <a:rPr lang="cs-CZ" sz="2200" dirty="0"/>
              <a:t>Název a číslo metodického materiálu:		Dědičnost znaků pohlavně vázaných, 742</a:t>
            </a:r>
            <a:br>
              <a:rPr lang="cs-CZ" sz="2200" dirty="0"/>
            </a:br>
            <a:r>
              <a:rPr lang="cs-CZ" sz="2200" dirty="0"/>
              <a:t>Datum využití metodického materiálu:		16.12.2021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821E279-463C-4C68-8457-DD5092E81E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44799" y="4616056"/>
            <a:ext cx="8156633" cy="1143000"/>
          </a:xfrm>
        </p:spPr>
        <p:txBody>
          <a:bodyPr/>
          <a:lstStyle/>
          <a:p>
            <a:r>
              <a:rPr lang="cs-CZ" dirty="0"/>
              <a:t>Gymnázium Velké meziříčí</a:t>
            </a:r>
          </a:p>
          <a:p>
            <a:r>
              <a:rPr lang="cs-CZ" cap="none" dirty="0"/>
              <a:t>www.gvm.cz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B71829F-A281-46B6-9284-629BC22064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568" y="4424032"/>
            <a:ext cx="1524581" cy="1527048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BE95C9F8-0CB4-4693-BA52-880497B12F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3061" y="5712719"/>
            <a:ext cx="6107185" cy="476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5558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7" name="Zástupný obsah 6" descr="Obsah obrázku text, osoba&#10;&#10;Popis byl vytvořen automaticky">
            <a:extLst>
              <a:ext uri="{FF2B5EF4-FFF2-40B4-BE49-F238E27FC236}">
                <a16:creationId xmlns:a16="http://schemas.microsoft.com/office/drawing/2014/main" id="{79713CEA-B68B-417F-81E0-5D88A1129F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641" y="1846263"/>
            <a:ext cx="3017043" cy="4022725"/>
          </a:xfrm>
        </p:spPr>
      </p:pic>
    </p:spTree>
    <p:extLst>
      <p:ext uri="{BB962C8B-B14F-4D97-AF65-F5344CB8AC3E}">
        <p14:creationId xmlns:p14="http://schemas.microsoft.com/office/powerpoint/2010/main" val="4808298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6" name="Zástupný obsah 5" descr="Obsah obrázku text, přenosný počítač, interiér, osoba&#10;&#10;Popis byl vytvořen automaticky">
            <a:extLst>
              <a:ext uri="{FF2B5EF4-FFF2-40B4-BE49-F238E27FC236}">
                <a16:creationId xmlns:a16="http://schemas.microsoft.com/office/drawing/2014/main" id="{6A4C7B32-E2AA-4D35-A382-7CB7D423D1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6873064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7" name="Zástupný obsah 6" descr="Obsah obrázku text, stůl, pracovní stůl&#10;&#10;Popis byl vytvořen automaticky">
            <a:extLst>
              <a:ext uri="{FF2B5EF4-FFF2-40B4-BE49-F238E27FC236}">
                <a16:creationId xmlns:a16="http://schemas.microsoft.com/office/drawing/2014/main" id="{47C55F4C-49CC-4B44-992A-417CB5B604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41740658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7" name="Zástupný obsah 6" descr="Obsah obrázku text, interiér, elektronika, displej&#10;&#10;Popis byl vytvořen automaticky">
            <a:extLst>
              <a:ext uri="{FF2B5EF4-FFF2-40B4-BE49-F238E27FC236}">
                <a16:creationId xmlns:a16="http://schemas.microsoft.com/office/drawing/2014/main" id="{0F153583-C0C9-4D11-A3A9-4B2C21F0A9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16915397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7" name="Zástupný obsah 6" descr="Obsah obrázku text, skupina, scéna, lidé&#10;&#10;Popis byl vytvořen automaticky">
            <a:extLst>
              <a:ext uri="{FF2B5EF4-FFF2-40B4-BE49-F238E27FC236}">
                <a16:creationId xmlns:a16="http://schemas.microsoft.com/office/drawing/2014/main" id="{965626D7-F233-452A-A1B7-8A586D7B7D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17059201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7" name="Zástupný obsah 6" descr="Obsah obrázku interiér, zeď, strop, místnost&#10;&#10;Popis byl vytvořen automaticky">
            <a:extLst>
              <a:ext uri="{FF2B5EF4-FFF2-40B4-BE49-F238E27FC236}">
                <a16:creationId xmlns:a16="http://schemas.microsoft.com/office/drawing/2014/main" id="{640270F3-E236-4148-8A90-5146384FD6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41932959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7" name="Zástupný obsah 6" descr="Obsah obrázku text&#10;&#10;Popis byl vytvořen automaticky">
            <a:extLst>
              <a:ext uri="{FF2B5EF4-FFF2-40B4-BE49-F238E27FC236}">
                <a16:creationId xmlns:a16="http://schemas.microsoft.com/office/drawing/2014/main" id="{F418241B-51C6-448F-BA8F-3B3FF46CC3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27343550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7" name="Zástupný obsah 6" descr="Obsah obrázku text, interiér, stůl, skupina&#10;&#10;Popis byl vytvořen automaticky">
            <a:extLst>
              <a:ext uri="{FF2B5EF4-FFF2-40B4-BE49-F238E27FC236}">
                <a16:creationId xmlns:a16="http://schemas.microsoft.com/office/drawing/2014/main" id="{F14FFF12-D025-4497-A557-2F117A3042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10831812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7" name="Zástupný obsah 6" descr="Obsah obrázku text, osoba, interiér, zeď&#10;&#10;Popis byl vytvořen automaticky">
            <a:extLst>
              <a:ext uri="{FF2B5EF4-FFF2-40B4-BE49-F238E27FC236}">
                <a16:creationId xmlns:a16="http://schemas.microsoft.com/office/drawing/2014/main" id="{0CA8F0AE-9D10-4D34-A7BC-7E4E92BEBE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34837768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7" name="Zástupný obsah 6" descr="Obsah obrázku text, osoba, interiér, přenosný počítač&#10;&#10;Popis byl vytvořen automaticky">
            <a:extLst>
              <a:ext uri="{FF2B5EF4-FFF2-40B4-BE49-F238E27FC236}">
                <a16:creationId xmlns:a16="http://schemas.microsoft.com/office/drawing/2014/main" id="{B8DE7BA0-EFEE-4C54-932E-72F610FF9D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28792195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7" name="Zástupný obsah 6" descr="Obsah obrázku osoba, příčesek&#10;&#10;Popis byl vytvořen automaticky">
            <a:extLst>
              <a:ext uri="{FF2B5EF4-FFF2-40B4-BE49-F238E27FC236}">
                <a16:creationId xmlns:a16="http://schemas.microsoft.com/office/drawing/2014/main" id="{DA5E30A7-2E5C-4C4D-A4F5-633D72E1CE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2461346158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ktiva">
  <a:themeElements>
    <a:clrScheme name="Vlastní 6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E94E00"/>
      </a:accent1>
      <a:accent2>
        <a:srgbClr val="E94E00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k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206</TotalTime>
  <Words>107</Words>
  <Application>Microsoft Office PowerPoint</Application>
  <PresentationFormat>Širokoúhlá obrazovka</PresentationFormat>
  <Paragraphs>14</Paragraphs>
  <Slides>12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12</vt:i4>
      </vt:variant>
    </vt:vector>
  </HeadingPairs>
  <TitlesOfParts>
    <vt:vector size="15" baseType="lpstr">
      <vt:lpstr>Calibri</vt:lpstr>
      <vt:lpstr>Calibri Light</vt:lpstr>
      <vt:lpstr>Retrospektiva</vt:lpstr>
      <vt:lpstr>Implementace Krajského akčního plánu Kraje Vysočina II - Učíme se ze života pro život 2  Registrační číslo projektu: CZ.02.3.68/0.0/0.0/19_078/0020364  Realizace projektu: 15. 2. 2021 – 30. 11. 2023  Aktivní učitel:     Mgr. Lukáš Dočkal Název a číslo metodického materiálu:  Dědičnost znaků pohlavně vázaných, 742 Datum využití metodického materiálu:  16.12.2021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Základy společenských věd</dc:title>
  <dc:creator>Ilona Pokorná</dc:creator>
  <cp:lastModifiedBy>Lukáš Dočkal</cp:lastModifiedBy>
  <cp:revision>20</cp:revision>
  <dcterms:created xsi:type="dcterms:W3CDTF">2021-01-11T18:59:36Z</dcterms:created>
  <dcterms:modified xsi:type="dcterms:W3CDTF">2021-12-16T09:47:54Z</dcterms:modified>
</cp:coreProperties>
</file>